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49"/>
  </p:notesMasterIdLst>
  <p:sldIdLst>
    <p:sldId id="256" r:id="rId2"/>
    <p:sldId id="258" r:id="rId3"/>
    <p:sldId id="271" r:id="rId4"/>
    <p:sldId id="261" r:id="rId5"/>
    <p:sldId id="260" r:id="rId6"/>
    <p:sldId id="259" r:id="rId7"/>
    <p:sldId id="262" r:id="rId8"/>
    <p:sldId id="294" r:id="rId9"/>
    <p:sldId id="296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275" r:id="rId19"/>
    <p:sldId id="277" r:id="rId20"/>
    <p:sldId id="278" r:id="rId21"/>
    <p:sldId id="279" r:id="rId22"/>
    <p:sldId id="281" r:id="rId23"/>
    <p:sldId id="283" r:id="rId24"/>
    <p:sldId id="285" r:id="rId25"/>
    <p:sldId id="284" r:id="rId26"/>
    <p:sldId id="263" r:id="rId27"/>
    <p:sldId id="264" r:id="rId28"/>
    <p:sldId id="265" r:id="rId29"/>
    <p:sldId id="266" r:id="rId30"/>
    <p:sldId id="267" r:id="rId31"/>
    <p:sldId id="286" r:id="rId32"/>
    <p:sldId id="287" r:id="rId33"/>
    <p:sldId id="288" r:id="rId34"/>
    <p:sldId id="289" r:id="rId35"/>
    <p:sldId id="290" r:id="rId36"/>
    <p:sldId id="291" r:id="rId37"/>
    <p:sldId id="268" r:id="rId38"/>
    <p:sldId id="269" r:id="rId39"/>
    <p:sldId id="270" r:id="rId40"/>
    <p:sldId id="282" r:id="rId41"/>
    <p:sldId id="272" r:id="rId42"/>
    <p:sldId id="273" r:id="rId43"/>
    <p:sldId id="274" r:id="rId44"/>
    <p:sldId id="293" r:id="rId45"/>
    <p:sldId id="292" r:id="rId46"/>
    <p:sldId id="306" r:id="rId47"/>
    <p:sldId id="307" r:id="rId4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Roboto" panose="020B0604020202020204" charset="0"/>
      <p:regular r:id="rId51"/>
      <p:bold r:id="rId52"/>
      <p:italic r:id="rId53"/>
      <p:boldItalic r:id="rId54"/>
    </p:embeddedFont>
    <p:embeddedFont>
      <p:font typeface="Roboto Light" panose="020B0604020202020204" charset="0"/>
      <p:regular r:id="rId55"/>
      <p:bold r:id="rId56"/>
      <p:italic r:id="rId57"/>
      <p:boldItalic r:id="rId58"/>
    </p:embeddedFont>
    <p:embeddedFont>
      <p:font typeface="Roboto Medium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842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13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to Template 1">
  <p:cSld name="Abto Template 1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5000" y="-94550"/>
            <a:ext cx="9574002" cy="53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189180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22827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050" y="739639"/>
            <a:ext cx="1721550" cy="4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408300" y="4568225"/>
            <a:ext cx="15258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</a:pPr>
            <a:r>
              <a:rPr lang="uk"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abtosoftware.com</a:t>
            </a:r>
            <a:endParaRPr sz="12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to Templat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0" y="189180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322827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653875" y="4568225"/>
            <a:ext cx="1422300" cy="54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1050" y="739625"/>
            <a:ext cx="1721550" cy="4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/>
        </p:nvSpPr>
        <p:spPr>
          <a:xfrm>
            <a:off x="408300" y="4568225"/>
            <a:ext cx="15258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1200"/>
              <a:buFont typeface="Roboto Light"/>
              <a:buNone/>
            </a:pPr>
            <a:r>
              <a:rPr lang="uk" sz="12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rPr>
              <a:t>abtosoftware.com</a:t>
            </a:r>
            <a:endParaRPr sz="1200" b="0" i="0" u="none" strike="noStrike" cap="none">
              <a:solidFill>
                <a:srgbClr val="00B7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2521" y="4703625"/>
            <a:ext cx="1061704" cy="2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95300" y="2181700"/>
            <a:ext cx="755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ише заголовок 1">
  <p:cSld name="Лише заголовок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2521" y="4703625"/>
            <a:ext cx="1061704" cy="27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5"/>
          <p:cNvCxnSpPr/>
          <p:nvPr/>
        </p:nvCxnSpPr>
        <p:spPr>
          <a:xfrm>
            <a:off x="-75225" y="1107725"/>
            <a:ext cx="2761500" cy="0"/>
          </a:xfrm>
          <a:prstGeom prst="straightConnector1">
            <a:avLst/>
          </a:prstGeom>
          <a:noFill/>
          <a:ln w="19050" cap="flat" cmpd="sng">
            <a:solidFill>
              <a:srgbClr val="00B7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561975" y="1543050"/>
            <a:ext cx="42483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to Template 1 2">
  <p:cSld name="Abto Template 1 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875" y="-132175"/>
            <a:ext cx="9952325" cy="5543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311700" y="189180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311700" y="322827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050" y="739639"/>
            <a:ext cx="1721550" cy="4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/>
        </p:nvSpPr>
        <p:spPr>
          <a:xfrm>
            <a:off x="408300" y="4568225"/>
            <a:ext cx="15258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</a:pPr>
            <a:r>
              <a:rPr lang="uk"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abtosoftware.com</a:t>
            </a:r>
            <a:endParaRPr sz="12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to Template 1 3">
  <p:cSld name="Abto Template 1 3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5000" y="-94550"/>
            <a:ext cx="9574002" cy="53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311700" y="189180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30750" y="3228275"/>
            <a:ext cx="852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100" y="3898251"/>
            <a:ext cx="1721550" cy="4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/>
        </p:nvSpPr>
        <p:spPr>
          <a:xfrm>
            <a:off x="389250" y="4568225"/>
            <a:ext cx="15258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</a:pPr>
            <a:r>
              <a:rPr lang="uk"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abtosoftware.com</a:t>
            </a:r>
            <a:endParaRPr sz="12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3C7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loom/awesome-semantic-segmentation" TargetMode="External"/><Relationship Id="rId2" Type="http://schemas.openxmlformats.org/officeDocument/2006/relationships/hyperlink" Target="http://www.arxiv-sanity.com/search?q=semantic+seg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jonlong/long_shelhamer_fcn.pdf" TargetMode="External"/><Relationship Id="rId5" Type="http://schemas.openxmlformats.org/officeDocument/2006/relationships/hyperlink" Target="https://arxiv.org/pdf/1505.04597.pdf" TargetMode="External"/><Relationship Id="rId4" Type="http://schemas.openxmlformats.org/officeDocument/2006/relationships/hyperlink" Target="https://github.com/tangzhenyu/SemanticSegmentation_DL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311700" y="2156842"/>
            <a:ext cx="8520600" cy="82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</a:pPr>
            <a:r>
              <a:rPr lang="en-US" sz="4400" b="1" i="1" dirty="0">
                <a:solidFill>
                  <a:srgbClr val="002060"/>
                </a:solidFill>
                <a:latin typeface="Roboto Medium" panose="020B0604020202020204" charset="0"/>
                <a:ea typeface="Roboto Medium" panose="020B0604020202020204" charset="0"/>
              </a:rPr>
              <a:t>Semantic image segmentation</a:t>
            </a:r>
            <a:endParaRPr sz="4400" b="1" i="1" u="none" strike="noStrike" cap="none" dirty="0">
              <a:solidFill>
                <a:srgbClr val="00206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746344-7F5D-483F-AF41-1773850CEC64}"/>
              </a:ext>
            </a:extLst>
          </p:cNvPr>
          <p:cNvSpPr txBox="1"/>
          <p:nvPr/>
        </p:nvSpPr>
        <p:spPr>
          <a:xfrm>
            <a:off x="6047054" y="3417318"/>
            <a:ext cx="241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chemeClr val="bg1">
                    <a:lumMod val="85000"/>
                  </a:schemeClr>
                </a:solidFill>
              </a:rPr>
              <a:t>Oleksandr Kushnir</a:t>
            </a:r>
          </a:p>
          <a:p>
            <a:r>
              <a:rPr lang="en-US" sz="1800" b="1" i="1" dirty="0">
                <a:solidFill>
                  <a:schemeClr val="bg1">
                    <a:lumMod val="85000"/>
                  </a:schemeClr>
                </a:solidFill>
              </a:rPr>
              <a:t>R&amp;D Engineer</a:t>
            </a:r>
            <a:endParaRPr lang="uk-UA" sz="18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245507-2029-41B2-8243-9A0410A34B3B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C692A7-9187-4C33-B227-819B6D878DA1}"/>
                  </a:ext>
                </a:extLst>
              </p:cNvPr>
              <p:cNvSpPr txBox="1"/>
              <p:nvPr/>
            </p:nvSpPr>
            <p:spPr>
              <a:xfrm>
                <a:off x="438628" y="1361293"/>
                <a:ext cx="3766159" cy="2093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Sigmoid: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ReLU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⁡(0,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uk-U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uk-U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C692A7-9187-4C33-B227-819B6D878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28" y="1361293"/>
                <a:ext cx="3766159" cy="2093202"/>
              </a:xfrm>
              <a:prstGeom prst="rect">
                <a:avLst/>
              </a:prstGeom>
              <a:blipFill>
                <a:blip r:embed="rId2"/>
                <a:stretch>
                  <a:fillRect l="-2265" t="-2035" r="-32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09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207083-D811-4EC8-9ED1-78784D181F2E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A346E-42E9-48C8-A785-0879EB9EE699}"/>
              </a:ext>
            </a:extLst>
          </p:cNvPr>
          <p:cNvSpPr txBox="1"/>
          <p:nvPr/>
        </p:nvSpPr>
        <p:spPr>
          <a:xfrm>
            <a:off x="383822" y="1456268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Loss function: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A5366B-EBB4-463B-AC60-64E14BE17ED7}"/>
                  </a:ext>
                </a:extLst>
              </p:cNvPr>
              <p:cNvSpPr txBox="1"/>
              <p:nvPr/>
            </p:nvSpPr>
            <p:spPr>
              <a:xfrm>
                <a:off x="383822" y="2017514"/>
                <a:ext cx="3558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uk-UA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uk-U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1800" i="1" dirty="0"/>
                  <a:t>- output of </a:t>
                </a:r>
                <a:r>
                  <a:rPr lang="en-US" sz="1800" b="1" i="1" dirty="0"/>
                  <a:t>k-</a:t>
                </a:r>
                <a:r>
                  <a:rPr lang="en-US" sz="1800" b="1" i="1" dirty="0" err="1"/>
                  <a:t>th</a:t>
                </a:r>
                <a:r>
                  <a:rPr lang="en-US" sz="1800" i="1" dirty="0"/>
                  <a:t> unit,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uk-U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uk-U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(0, 1)</m:t>
                    </m:r>
                  </m:oMath>
                </a14:m>
                <a:endParaRPr lang="uk-UA" sz="18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A5366B-EBB4-463B-AC60-64E14BE17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2" y="2017514"/>
                <a:ext cx="3558859" cy="369332"/>
              </a:xfrm>
              <a:prstGeom prst="rect">
                <a:avLst/>
              </a:prstGeom>
              <a:blipFill>
                <a:blip r:embed="rId2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019E30E-0E34-4632-9077-3D43BCDDB190}"/>
                  </a:ext>
                </a:extLst>
              </p:cNvPr>
              <p:cNvSpPr/>
              <p:nvPr/>
            </p:nvSpPr>
            <p:spPr>
              <a:xfrm>
                <a:off x="383822" y="2386846"/>
                <a:ext cx="4174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i="1" dirty="0"/>
                  <a:t> - ground truth of </a:t>
                </a:r>
                <a:r>
                  <a:rPr lang="en-US" sz="1800" b="1" i="1" dirty="0"/>
                  <a:t>k-</a:t>
                </a:r>
                <a:r>
                  <a:rPr lang="en-US" sz="1800" b="1" i="1" dirty="0" err="1"/>
                  <a:t>th</a:t>
                </a:r>
                <a:r>
                  <a:rPr lang="en-US" sz="1800" i="1" dirty="0"/>
                  <a:t> unit,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i="1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{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uk-UA" sz="1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019E30E-0E34-4632-9077-3D43BCDDB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2" y="2386846"/>
                <a:ext cx="417441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006FC7-C33B-4678-80E7-2B8F652D69A5}"/>
                  </a:ext>
                </a:extLst>
              </p:cNvPr>
              <p:cNvSpPr txBox="1"/>
              <p:nvPr/>
            </p:nvSpPr>
            <p:spPr>
              <a:xfrm>
                <a:off x="383822" y="3377463"/>
                <a:ext cx="58662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uk-U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uk-UA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006FC7-C33B-4678-80E7-2B8F652D6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2" y="3377463"/>
                <a:ext cx="5866221" cy="307777"/>
              </a:xfrm>
              <a:prstGeom prst="rect">
                <a:avLst/>
              </a:prstGeom>
              <a:blipFill>
                <a:blip r:embed="rId4"/>
                <a:stretch>
                  <a:fillRect l="-1559" t="-170588" r="-11331" b="-25294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57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245507-2029-41B2-8243-9A0410A34B3B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61755C7C-76D1-4E42-8DA6-8C3AE3147AA6}"/>
              </a:ext>
            </a:extLst>
          </p:cNvPr>
          <p:cNvGrpSpPr/>
          <p:nvPr/>
        </p:nvGrpSpPr>
        <p:grpSpPr>
          <a:xfrm>
            <a:off x="1205237" y="1932183"/>
            <a:ext cx="6304548" cy="2715125"/>
            <a:chOff x="1419725" y="1864896"/>
            <a:chExt cx="6304548" cy="2715125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30F3516F-CDA8-41BD-9B4E-88F8DC6CAA4A}"/>
                </a:ext>
              </a:extLst>
            </p:cNvPr>
            <p:cNvGrpSpPr/>
            <p:nvPr/>
          </p:nvGrpSpPr>
          <p:grpSpPr>
            <a:xfrm>
              <a:off x="2237871" y="1864896"/>
              <a:ext cx="4668257" cy="2715125"/>
              <a:chOff x="1082840" y="1564106"/>
              <a:chExt cx="4668257" cy="2715125"/>
            </a:xfrm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CEDEE665-8F8A-4E76-9E36-A061826B04FC}"/>
                  </a:ext>
                </a:extLst>
              </p:cNvPr>
              <p:cNvSpPr/>
              <p:nvPr/>
            </p:nvSpPr>
            <p:spPr>
              <a:xfrm>
                <a:off x="2498558" y="156410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689934E3-FC32-4422-BC4B-541E939F2F67}"/>
                  </a:ext>
                </a:extLst>
              </p:cNvPr>
              <p:cNvSpPr/>
              <p:nvPr/>
            </p:nvSpPr>
            <p:spPr>
              <a:xfrm>
                <a:off x="2498558" y="2137611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F111F294-53F5-44AF-AF0F-A00C1CC9BD4F}"/>
                  </a:ext>
                </a:extLst>
              </p:cNvPr>
              <p:cNvSpPr/>
              <p:nvPr/>
            </p:nvSpPr>
            <p:spPr>
              <a:xfrm>
                <a:off x="2498558" y="271111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9B0D884-9219-4B4C-9CAA-0AC0AF20F255}"/>
                  </a:ext>
                </a:extLst>
              </p:cNvPr>
              <p:cNvSpPr/>
              <p:nvPr/>
            </p:nvSpPr>
            <p:spPr>
              <a:xfrm>
                <a:off x="2498558" y="3284621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BB5533D-E16E-459D-8E96-8C89D93A5F88}"/>
                  </a:ext>
                </a:extLst>
              </p:cNvPr>
              <p:cNvSpPr/>
              <p:nvPr/>
            </p:nvSpPr>
            <p:spPr>
              <a:xfrm>
                <a:off x="2498558" y="385812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grpSp>
            <p:nvGrpSpPr>
              <p:cNvPr id="73" name="Группа 72">
                <a:extLst>
                  <a:ext uri="{FF2B5EF4-FFF2-40B4-BE49-F238E27FC236}">
                    <a16:creationId xmlns:a16="http://schemas.microsoft.com/office/drawing/2014/main" id="{42C0FE10-9128-4372-B981-AE1CEFEFAA13}"/>
                  </a:ext>
                </a:extLst>
              </p:cNvPr>
              <p:cNvGrpSpPr/>
              <p:nvPr/>
            </p:nvGrpSpPr>
            <p:grpSpPr>
              <a:xfrm>
                <a:off x="1082840" y="1774659"/>
                <a:ext cx="1415718" cy="2294020"/>
                <a:chOff x="1082840" y="1774659"/>
                <a:chExt cx="1415718" cy="2294020"/>
              </a:xfrm>
            </p:grpSpPr>
            <p:sp>
              <p:nvSpPr>
                <p:cNvPr id="5" name="Овал 4">
                  <a:extLst>
                    <a:ext uri="{FF2B5EF4-FFF2-40B4-BE49-F238E27FC236}">
                      <a16:creationId xmlns:a16="http://schemas.microsoft.com/office/drawing/2014/main" id="{7D61FF78-472F-4931-8615-1461DB489178}"/>
                    </a:ext>
                  </a:extLst>
                </p:cNvPr>
                <p:cNvSpPr/>
                <p:nvPr/>
              </p:nvSpPr>
              <p:spPr>
                <a:xfrm>
                  <a:off x="1082841" y="1927058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6" name="Овал 5">
                  <a:extLst>
                    <a:ext uri="{FF2B5EF4-FFF2-40B4-BE49-F238E27FC236}">
                      <a16:creationId xmlns:a16="http://schemas.microsoft.com/office/drawing/2014/main" id="{FC7DA1F5-CEB3-49FA-BC4C-709923F598A5}"/>
                    </a:ext>
                  </a:extLst>
                </p:cNvPr>
                <p:cNvSpPr/>
                <p:nvPr/>
              </p:nvSpPr>
              <p:spPr>
                <a:xfrm>
                  <a:off x="1082841" y="2495549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7" name="Овал 6">
                  <a:extLst>
                    <a:ext uri="{FF2B5EF4-FFF2-40B4-BE49-F238E27FC236}">
                      <a16:creationId xmlns:a16="http://schemas.microsoft.com/office/drawing/2014/main" id="{52FB498D-D6E3-4EA6-A7F6-BE1AE0EFC5DE}"/>
                    </a:ext>
                  </a:extLst>
                </p:cNvPr>
                <p:cNvSpPr/>
                <p:nvPr/>
              </p:nvSpPr>
              <p:spPr>
                <a:xfrm>
                  <a:off x="1082841" y="3078579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8" name="Овал 7">
                  <a:extLst>
                    <a:ext uri="{FF2B5EF4-FFF2-40B4-BE49-F238E27FC236}">
                      <a16:creationId xmlns:a16="http://schemas.microsoft.com/office/drawing/2014/main" id="{1232F7D7-3CC3-4209-9B39-7391F19CF04C}"/>
                    </a:ext>
                  </a:extLst>
                </p:cNvPr>
                <p:cNvSpPr/>
                <p:nvPr/>
              </p:nvSpPr>
              <p:spPr>
                <a:xfrm>
                  <a:off x="1082840" y="3647573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cxnSp>
              <p:nvCxnSpPr>
                <p:cNvPr id="15" name="Прямая соединительная линия 14">
                  <a:extLst>
                    <a:ext uri="{FF2B5EF4-FFF2-40B4-BE49-F238E27FC236}">
                      <a16:creationId xmlns:a16="http://schemas.microsoft.com/office/drawing/2014/main" id="{324C543C-B20A-4A98-AF04-4E124AD27456}"/>
                    </a:ext>
                  </a:extLst>
                </p:cNvPr>
                <p:cNvCxnSpPr>
                  <a:stCxn id="5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36295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единительная линия 15">
                  <a:extLst>
                    <a:ext uri="{FF2B5EF4-FFF2-40B4-BE49-F238E27FC236}">
                      <a16:creationId xmlns:a16="http://schemas.microsoft.com/office/drawing/2014/main" id="{EB549E1E-154E-4982-AFDC-6AD074E831AC}"/>
                    </a:ext>
                  </a:extLst>
                </p:cNvPr>
                <p:cNvCxnSpPr>
                  <a:cxnSpLocks/>
                  <a:stCxn id="6" idx="6"/>
                  <a:endCxn id="10" idx="2"/>
                </p:cNvCxnSpPr>
                <p:nvPr/>
              </p:nvCxnSpPr>
              <p:spPr>
                <a:xfrm flipV="1">
                  <a:off x="1503946" y="2348164"/>
                  <a:ext cx="994612" cy="35793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D5D4C642-21F2-48BB-A2F8-4A31905C9FE5}"/>
                    </a:ext>
                  </a:extLst>
                </p:cNvPr>
                <p:cNvCxnSpPr>
                  <a:cxnSpLocks/>
                  <a:stCxn id="7" idx="6"/>
                  <a:endCxn id="11" idx="2"/>
                </p:cNvCxnSpPr>
                <p:nvPr/>
              </p:nvCxnSpPr>
              <p:spPr>
                <a:xfrm flipV="1">
                  <a:off x="1503946" y="2921669"/>
                  <a:ext cx="994612" cy="36746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A229A938-AFA9-4EC5-8116-93B02E8E8991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1503945" y="3495174"/>
                  <a:ext cx="994613" cy="36295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3561F89F-69BA-40F0-AEE1-0A5AC51369ED}"/>
                    </a:ext>
                  </a:extLst>
                </p:cNvPr>
                <p:cNvCxnSpPr>
                  <a:cxnSpLocks/>
                  <a:stCxn id="8" idx="6"/>
                  <a:endCxn id="13" idx="2"/>
                </p:cNvCxnSpPr>
                <p:nvPr/>
              </p:nvCxnSpPr>
              <p:spPr>
                <a:xfrm>
                  <a:off x="1503945" y="3858126"/>
                  <a:ext cx="994613" cy="21055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BE578E47-544E-43A3-AEFF-3E997F922EE0}"/>
                    </a:ext>
                  </a:extLst>
                </p:cNvPr>
                <p:cNvCxnSpPr>
                  <a:cxnSpLocks/>
                  <a:stCxn id="8" idx="6"/>
                  <a:endCxn id="11" idx="2"/>
                </p:cNvCxnSpPr>
                <p:nvPr/>
              </p:nvCxnSpPr>
              <p:spPr>
                <a:xfrm flipV="1">
                  <a:off x="1503945" y="2921669"/>
                  <a:ext cx="994613" cy="93645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5B935895-49CC-446C-9C38-702B3E6DE558}"/>
                    </a:ext>
                  </a:extLst>
                </p:cNvPr>
                <p:cNvCxnSpPr>
                  <a:cxnSpLocks/>
                  <a:stCxn id="8" idx="6"/>
                  <a:endCxn id="10" idx="2"/>
                </p:cNvCxnSpPr>
                <p:nvPr/>
              </p:nvCxnSpPr>
              <p:spPr>
                <a:xfrm flipV="1">
                  <a:off x="1503945" y="2348164"/>
                  <a:ext cx="994613" cy="150996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Прямая соединительная линия 32">
                  <a:extLst>
                    <a:ext uri="{FF2B5EF4-FFF2-40B4-BE49-F238E27FC236}">
                      <a16:creationId xmlns:a16="http://schemas.microsoft.com/office/drawing/2014/main" id="{6B7CCA00-1DD7-48F2-9037-75CB656BADD3}"/>
                    </a:ext>
                  </a:extLst>
                </p:cNvPr>
                <p:cNvCxnSpPr>
                  <a:cxnSpLocks/>
                  <a:stCxn id="8" idx="6"/>
                  <a:endCxn id="9" idx="2"/>
                </p:cNvCxnSpPr>
                <p:nvPr/>
              </p:nvCxnSpPr>
              <p:spPr>
                <a:xfrm flipV="1">
                  <a:off x="1503945" y="1774659"/>
                  <a:ext cx="994613" cy="208346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Прямая соединительная линия 36">
                  <a:extLst>
                    <a:ext uri="{FF2B5EF4-FFF2-40B4-BE49-F238E27FC236}">
                      <a16:creationId xmlns:a16="http://schemas.microsoft.com/office/drawing/2014/main" id="{E0F806AF-37BB-4128-944E-4AF97D0D5AEA}"/>
                    </a:ext>
                  </a:extLst>
                </p:cNvPr>
                <p:cNvCxnSpPr>
                  <a:cxnSpLocks/>
                  <a:stCxn id="7" idx="6"/>
                  <a:endCxn id="13" idx="2"/>
                </p:cNvCxnSpPr>
                <p:nvPr/>
              </p:nvCxnSpPr>
              <p:spPr>
                <a:xfrm>
                  <a:off x="1503946" y="3289132"/>
                  <a:ext cx="994612" cy="77954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7B626022-A404-43FD-B907-2F4B71E95548}"/>
                    </a:ext>
                  </a:extLst>
                </p:cNvPr>
                <p:cNvCxnSpPr>
                  <a:cxnSpLocks/>
                  <a:stCxn id="7" idx="6"/>
                  <a:endCxn id="12" idx="2"/>
                </p:cNvCxnSpPr>
                <p:nvPr/>
              </p:nvCxnSpPr>
              <p:spPr>
                <a:xfrm>
                  <a:off x="1503946" y="3289132"/>
                  <a:ext cx="994612" cy="20604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Прямая соединительная линия 42">
                  <a:extLst>
                    <a:ext uri="{FF2B5EF4-FFF2-40B4-BE49-F238E27FC236}">
                      <a16:creationId xmlns:a16="http://schemas.microsoft.com/office/drawing/2014/main" id="{35FD47E7-98C2-4156-98D3-E640604E2B09}"/>
                    </a:ext>
                  </a:extLst>
                </p:cNvPr>
                <p:cNvCxnSpPr>
                  <a:cxnSpLocks/>
                  <a:stCxn id="7" idx="6"/>
                  <a:endCxn id="10" idx="2"/>
                </p:cNvCxnSpPr>
                <p:nvPr/>
              </p:nvCxnSpPr>
              <p:spPr>
                <a:xfrm flipV="1">
                  <a:off x="1503946" y="2348164"/>
                  <a:ext cx="994612" cy="94096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5E3D8FD9-D419-43AF-9C94-D18E429F52F6}"/>
                    </a:ext>
                  </a:extLst>
                </p:cNvPr>
                <p:cNvCxnSpPr>
                  <a:cxnSpLocks/>
                  <a:stCxn id="7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151447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Прямая соединительная линия 48">
                  <a:extLst>
                    <a:ext uri="{FF2B5EF4-FFF2-40B4-BE49-F238E27FC236}">
                      <a16:creationId xmlns:a16="http://schemas.microsoft.com/office/drawing/2014/main" id="{62BB58B2-8C8F-42C7-8E14-17C1A7ED7D36}"/>
                    </a:ext>
                  </a:extLst>
                </p:cNvPr>
                <p:cNvCxnSpPr>
                  <a:cxnSpLocks/>
                  <a:stCxn id="6" idx="6"/>
                  <a:endCxn id="13" idx="2"/>
                </p:cNvCxnSpPr>
                <p:nvPr/>
              </p:nvCxnSpPr>
              <p:spPr>
                <a:xfrm>
                  <a:off x="1503946" y="2706102"/>
                  <a:ext cx="994612" cy="136257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Прямая соединительная линия 51">
                  <a:extLst>
                    <a:ext uri="{FF2B5EF4-FFF2-40B4-BE49-F238E27FC236}">
                      <a16:creationId xmlns:a16="http://schemas.microsoft.com/office/drawing/2014/main" id="{DA68ECD4-5F79-43F5-9297-9C663DAB6A6A}"/>
                    </a:ext>
                  </a:extLst>
                </p:cNvPr>
                <p:cNvCxnSpPr>
                  <a:cxnSpLocks/>
                  <a:stCxn id="6" idx="6"/>
                  <a:endCxn id="12" idx="2"/>
                </p:cNvCxnSpPr>
                <p:nvPr/>
              </p:nvCxnSpPr>
              <p:spPr>
                <a:xfrm>
                  <a:off x="1503946" y="2706102"/>
                  <a:ext cx="994612" cy="78907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Прямая соединительная линия 54">
                  <a:extLst>
                    <a:ext uri="{FF2B5EF4-FFF2-40B4-BE49-F238E27FC236}">
                      <a16:creationId xmlns:a16="http://schemas.microsoft.com/office/drawing/2014/main" id="{5940158E-3FFA-4A90-82E9-D230DD028365}"/>
                    </a:ext>
                  </a:extLst>
                </p:cNvPr>
                <p:cNvCxnSpPr>
                  <a:cxnSpLocks/>
                  <a:stCxn id="6" idx="6"/>
                  <a:endCxn id="11" idx="2"/>
                </p:cNvCxnSpPr>
                <p:nvPr/>
              </p:nvCxnSpPr>
              <p:spPr>
                <a:xfrm>
                  <a:off x="1503946" y="2706102"/>
                  <a:ext cx="994612" cy="21556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A8918DE1-1F89-446F-BAD8-2080CD5A1B23}"/>
                    </a:ext>
                  </a:extLst>
                </p:cNvPr>
                <p:cNvCxnSpPr>
                  <a:cxnSpLocks/>
                  <a:stCxn id="6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93144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единительная линия 60">
                  <a:extLst>
                    <a:ext uri="{FF2B5EF4-FFF2-40B4-BE49-F238E27FC236}">
                      <a16:creationId xmlns:a16="http://schemas.microsoft.com/office/drawing/2014/main" id="{C56EC079-8788-4B95-8071-8E0CF2CFC734}"/>
                    </a:ext>
                  </a:extLst>
                </p:cNvPr>
                <p:cNvCxnSpPr>
                  <a:cxnSpLocks/>
                  <a:stCxn id="5" idx="6"/>
                  <a:endCxn id="10" idx="2"/>
                </p:cNvCxnSpPr>
                <p:nvPr/>
              </p:nvCxnSpPr>
              <p:spPr>
                <a:xfrm>
                  <a:off x="1503946" y="2137611"/>
                  <a:ext cx="994612" cy="21055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Прямая соединительная линия 63">
                  <a:extLst>
                    <a:ext uri="{FF2B5EF4-FFF2-40B4-BE49-F238E27FC236}">
                      <a16:creationId xmlns:a16="http://schemas.microsoft.com/office/drawing/2014/main" id="{496D7BCC-6E9B-4A14-911B-F48CB697628D}"/>
                    </a:ext>
                  </a:extLst>
                </p:cNvPr>
                <p:cNvCxnSpPr>
                  <a:cxnSpLocks/>
                  <a:stCxn id="5" idx="6"/>
                  <a:endCxn id="11" idx="2"/>
                </p:cNvCxnSpPr>
                <p:nvPr/>
              </p:nvCxnSpPr>
              <p:spPr>
                <a:xfrm>
                  <a:off x="1503946" y="2137611"/>
                  <a:ext cx="994612" cy="78405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C080E0A2-07F8-4E97-9107-D60025B516B1}"/>
                    </a:ext>
                  </a:extLst>
                </p:cNvPr>
                <p:cNvCxnSpPr>
                  <a:cxnSpLocks/>
                  <a:stCxn id="5" idx="6"/>
                  <a:endCxn id="12" idx="2"/>
                </p:cNvCxnSpPr>
                <p:nvPr/>
              </p:nvCxnSpPr>
              <p:spPr>
                <a:xfrm>
                  <a:off x="1503946" y="2137611"/>
                  <a:ext cx="994612" cy="135756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Прямая соединительная линия 69">
                  <a:extLst>
                    <a:ext uri="{FF2B5EF4-FFF2-40B4-BE49-F238E27FC236}">
                      <a16:creationId xmlns:a16="http://schemas.microsoft.com/office/drawing/2014/main" id="{A6A193CD-9E4A-4370-AC4B-C8289E4CF885}"/>
                    </a:ext>
                  </a:extLst>
                </p:cNvPr>
                <p:cNvCxnSpPr>
                  <a:cxnSpLocks/>
                  <a:stCxn id="5" idx="6"/>
                  <a:endCxn id="13" idx="2"/>
                </p:cNvCxnSpPr>
                <p:nvPr/>
              </p:nvCxnSpPr>
              <p:spPr>
                <a:xfrm>
                  <a:off x="1503946" y="2137611"/>
                  <a:ext cx="994612" cy="193106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Овал 74">
                <a:extLst>
                  <a:ext uri="{FF2B5EF4-FFF2-40B4-BE49-F238E27FC236}">
                    <a16:creationId xmlns:a16="http://schemas.microsoft.com/office/drawing/2014/main" id="{E24C093C-0862-45EF-BF44-CCE4F2B707B8}"/>
                  </a:ext>
                </a:extLst>
              </p:cNvPr>
              <p:cNvSpPr/>
              <p:nvPr/>
            </p:nvSpPr>
            <p:spPr>
              <a:xfrm rot="10800000">
                <a:off x="3914275" y="3490160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Овал 75">
                <a:extLst>
                  <a:ext uri="{FF2B5EF4-FFF2-40B4-BE49-F238E27FC236}">
                    <a16:creationId xmlns:a16="http://schemas.microsoft.com/office/drawing/2014/main" id="{F41E956A-4164-4933-8EBF-80E5AE745AEF}"/>
                  </a:ext>
                </a:extLst>
              </p:cNvPr>
              <p:cNvSpPr/>
              <p:nvPr/>
            </p:nvSpPr>
            <p:spPr>
              <a:xfrm rot="10800000">
                <a:off x="3914275" y="2921669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7" name="Овал 76">
                <a:extLst>
                  <a:ext uri="{FF2B5EF4-FFF2-40B4-BE49-F238E27FC236}">
                    <a16:creationId xmlns:a16="http://schemas.microsoft.com/office/drawing/2014/main" id="{87239912-8AD6-4F84-9C3C-0843DCBE7C3E}"/>
                  </a:ext>
                </a:extLst>
              </p:cNvPr>
              <p:cNvSpPr/>
              <p:nvPr/>
            </p:nvSpPr>
            <p:spPr>
              <a:xfrm rot="10800000">
                <a:off x="3914275" y="2338639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8" name="Овал 77">
                <a:extLst>
                  <a:ext uri="{FF2B5EF4-FFF2-40B4-BE49-F238E27FC236}">
                    <a16:creationId xmlns:a16="http://schemas.microsoft.com/office/drawing/2014/main" id="{05D0BE49-79F4-4AC6-9B84-BD266ED17004}"/>
                  </a:ext>
                </a:extLst>
              </p:cNvPr>
              <p:cNvSpPr/>
              <p:nvPr/>
            </p:nvSpPr>
            <p:spPr>
              <a:xfrm rot="10800000">
                <a:off x="3914276" y="1769645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79" name="Прямая соединительная линия 78">
                <a:extLst>
                  <a:ext uri="{FF2B5EF4-FFF2-40B4-BE49-F238E27FC236}">
                    <a16:creationId xmlns:a16="http://schemas.microsoft.com/office/drawing/2014/main" id="{DB3BED2C-8CE9-45EA-8493-B33942E7E476}"/>
                  </a:ext>
                </a:extLst>
              </p:cNvPr>
              <p:cNvCxnSpPr>
                <a:stCxn id="75" idx="6"/>
              </p:cNvCxnSpPr>
              <p:nvPr/>
            </p:nvCxnSpPr>
            <p:spPr>
              <a:xfrm rot="10800000" flipV="1">
                <a:off x="2919663" y="3700712"/>
                <a:ext cx="994612" cy="36295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Прямая соединительная линия 79">
                <a:extLst>
                  <a:ext uri="{FF2B5EF4-FFF2-40B4-BE49-F238E27FC236}">
                    <a16:creationId xmlns:a16="http://schemas.microsoft.com/office/drawing/2014/main" id="{0E13E4F2-4489-4D25-93E3-83FC1041952D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 flipV="1">
                <a:off x="2919663" y="3132221"/>
                <a:ext cx="994612" cy="35793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Прямая соединительная линия 80">
                <a:extLst>
                  <a:ext uri="{FF2B5EF4-FFF2-40B4-BE49-F238E27FC236}">
                    <a16:creationId xmlns:a16="http://schemas.microsoft.com/office/drawing/2014/main" id="{50CC36F2-A570-4B53-82AF-2CBE19B00E30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3674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B3B37F4-9C80-461F-98C0-4377143E5AEC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36295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Прямая соединительная линия 82">
                <a:extLst>
                  <a:ext uri="{FF2B5EF4-FFF2-40B4-BE49-F238E27FC236}">
                    <a16:creationId xmlns:a16="http://schemas.microsoft.com/office/drawing/2014/main" id="{75A32057-D73C-4446-83F6-61D22BC92219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>
                <a:off x="2919663" y="1769644"/>
                <a:ext cx="994613" cy="21055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CBC04EB2-0116-4E7C-9D51-C2BF6EF4B191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93645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30578C91-915E-4A32-9E02-B4C134D6CEAA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150996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:a16="http://schemas.microsoft.com/office/drawing/2014/main" id="{F1A05466-7A8A-42BF-9475-190B2E5E62A4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208346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Прямая соединительная линия 86">
                <a:extLst>
                  <a:ext uri="{FF2B5EF4-FFF2-40B4-BE49-F238E27FC236}">
                    <a16:creationId xmlns:a16="http://schemas.microsoft.com/office/drawing/2014/main" id="{ADE5741A-68FE-4571-B191-1A567CC359FF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>
                <a:off x="2919663" y="1769644"/>
                <a:ext cx="994612" cy="77954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Прямая соединительная линия 87">
                <a:extLst>
                  <a:ext uri="{FF2B5EF4-FFF2-40B4-BE49-F238E27FC236}">
                    <a16:creationId xmlns:a16="http://schemas.microsoft.com/office/drawing/2014/main" id="{A8ACAFDA-B93F-4479-B2D4-BBC217C9E69A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>
                <a:off x="2919663" y="2343149"/>
                <a:ext cx="994612" cy="20604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88">
                <a:extLst>
                  <a:ext uri="{FF2B5EF4-FFF2-40B4-BE49-F238E27FC236}">
                    <a16:creationId xmlns:a16="http://schemas.microsoft.com/office/drawing/2014/main" id="{439C4981-BCCD-4E78-8FB9-16641B269562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94096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>
                <a:extLst>
                  <a:ext uri="{FF2B5EF4-FFF2-40B4-BE49-F238E27FC236}">
                    <a16:creationId xmlns:a16="http://schemas.microsoft.com/office/drawing/2014/main" id="{6BA71BC1-195B-40D9-BDD2-E128C6862BAB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15144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Прямая соединительная линия 90">
                <a:extLst>
                  <a:ext uri="{FF2B5EF4-FFF2-40B4-BE49-F238E27FC236}">
                    <a16:creationId xmlns:a16="http://schemas.microsoft.com/office/drawing/2014/main" id="{8F06D4CD-3A35-4748-929A-7BF2B70CB85D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1769644"/>
                <a:ext cx="994612" cy="136257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:a16="http://schemas.microsoft.com/office/drawing/2014/main" id="{9E928E2F-38B8-45F7-AD3B-53485471635C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2343149"/>
                <a:ext cx="994612" cy="78907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B0A18EE9-9C7D-4A09-90E9-FED83539C757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2916654"/>
                <a:ext cx="994612" cy="21556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DCA595A6-6E98-4594-AB9F-DE9EFCFEFFCA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 flipV="1">
                <a:off x="2919663" y="3132221"/>
                <a:ext cx="994612" cy="93144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Прямая соединительная линия 94">
                <a:extLst>
                  <a:ext uri="{FF2B5EF4-FFF2-40B4-BE49-F238E27FC236}">
                    <a16:creationId xmlns:a16="http://schemas.microsoft.com/office/drawing/2014/main" id="{245FEFF5-9E99-4350-B7ED-C7B4B6297CE7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3490159"/>
                <a:ext cx="994612" cy="21055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:a16="http://schemas.microsoft.com/office/drawing/2014/main" id="{96D83E31-C80A-4C93-87DC-7B1DB130200C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2916654"/>
                <a:ext cx="994612" cy="78405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Прямая соединительная линия 96">
                <a:extLst>
                  <a:ext uri="{FF2B5EF4-FFF2-40B4-BE49-F238E27FC236}">
                    <a16:creationId xmlns:a16="http://schemas.microsoft.com/office/drawing/2014/main" id="{DF131987-3EF6-4819-8845-98C8E398E074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2343149"/>
                <a:ext cx="994612" cy="13575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Прямая соединительная линия 97">
                <a:extLst>
                  <a:ext uri="{FF2B5EF4-FFF2-40B4-BE49-F238E27FC236}">
                    <a16:creationId xmlns:a16="http://schemas.microsoft.com/office/drawing/2014/main" id="{132DAA17-7AC7-4B13-BFDF-E514D9C844DD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1769644"/>
                <a:ext cx="994612" cy="193106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9" name="Овал 98">
                <a:extLst>
                  <a:ext uri="{FF2B5EF4-FFF2-40B4-BE49-F238E27FC236}">
                    <a16:creationId xmlns:a16="http://schemas.microsoft.com/office/drawing/2014/main" id="{D68B6BCA-D1AC-459D-A698-80C894E6B9DF}"/>
                  </a:ext>
                </a:extLst>
              </p:cNvPr>
              <p:cNvSpPr/>
              <p:nvPr/>
            </p:nvSpPr>
            <p:spPr>
              <a:xfrm rot="10800000">
                <a:off x="5329992" y="2334628"/>
                <a:ext cx="421105" cy="42110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Овал 99">
                <a:extLst>
                  <a:ext uri="{FF2B5EF4-FFF2-40B4-BE49-F238E27FC236}">
                    <a16:creationId xmlns:a16="http://schemas.microsoft.com/office/drawing/2014/main" id="{EEF4C8E0-CED8-4ABF-A978-9833AF4765D6}"/>
                  </a:ext>
                </a:extLst>
              </p:cNvPr>
              <p:cNvSpPr/>
              <p:nvPr/>
            </p:nvSpPr>
            <p:spPr>
              <a:xfrm rot="10800000">
                <a:off x="5329991" y="2921668"/>
                <a:ext cx="421105" cy="42110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101" name="Прямая соединительная линия 100">
                <a:extLst>
                  <a:ext uri="{FF2B5EF4-FFF2-40B4-BE49-F238E27FC236}">
                    <a16:creationId xmlns:a16="http://schemas.microsoft.com/office/drawing/2014/main" id="{4D6A185E-F33E-4A60-91EA-723D0ABD4ED9}"/>
                  </a:ext>
                </a:extLst>
              </p:cNvPr>
              <p:cNvCxnSpPr>
                <a:cxnSpLocks/>
                <a:stCxn id="99" idx="6"/>
                <a:endCxn id="78" idx="2"/>
              </p:cNvCxnSpPr>
              <p:nvPr/>
            </p:nvCxnSpPr>
            <p:spPr>
              <a:xfrm flipH="1" flipV="1">
                <a:off x="4335381" y="1980197"/>
                <a:ext cx="994611" cy="56498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Прямая соединительная линия 103">
                <a:extLst>
                  <a:ext uri="{FF2B5EF4-FFF2-40B4-BE49-F238E27FC236}">
                    <a16:creationId xmlns:a16="http://schemas.microsoft.com/office/drawing/2014/main" id="{701296A8-44A2-424C-853B-1226DE64989C}"/>
                  </a:ext>
                </a:extLst>
              </p:cNvPr>
              <p:cNvCxnSpPr>
                <a:cxnSpLocks/>
                <a:stCxn id="99" idx="6"/>
                <a:endCxn id="77" idx="2"/>
              </p:cNvCxnSpPr>
              <p:nvPr/>
            </p:nvCxnSpPr>
            <p:spPr>
              <a:xfrm flipH="1">
                <a:off x="4335380" y="2545180"/>
                <a:ext cx="994612" cy="401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Прямая соединительная линия 106">
                <a:extLst>
                  <a:ext uri="{FF2B5EF4-FFF2-40B4-BE49-F238E27FC236}">
                    <a16:creationId xmlns:a16="http://schemas.microsoft.com/office/drawing/2014/main" id="{8B5DF897-C04F-42DC-8AB4-8067C7727A9E}"/>
                  </a:ext>
                </a:extLst>
              </p:cNvPr>
              <p:cNvCxnSpPr>
                <a:cxnSpLocks/>
                <a:stCxn id="99" idx="6"/>
                <a:endCxn id="76" idx="2"/>
              </p:cNvCxnSpPr>
              <p:nvPr/>
            </p:nvCxnSpPr>
            <p:spPr>
              <a:xfrm flipH="1">
                <a:off x="4335380" y="2545180"/>
                <a:ext cx="994612" cy="58704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Прямая соединительная линия 109">
                <a:extLst>
                  <a:ext uri="{FF2B5EF4-FFF2-40B4-BE49-F238E27FC236}">
                    <a16:creationId xmlns:a16="http://schemas.microsoft.com/office/drawing/2014/main" id="{26135AB7-FFB4-4BAC-8E80-C41FAF259026}"/>
                  </a:ext>
                </a:extLst>
              </p:cNvPr>
              <p:cNvCxnSpPr>
                <a:cxnSpLocks/>
                <a:stCxn id="99" idx="6"/>
                <a:endCxn id="75" idx="2"/>
              </p:cNvCxnSpPr>
              <p:nvPr/>
            </p:nvCxnSpPr>
            <p:spPr>
              <a:xfrm flipH="1">
                <a:off x="4335380" y="2545180"/>
                <a:ext cx="994612" cy="115553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Прямая соединительная линия 112">
                <a:extLst>
                  <a:ext uri="{FF2B5EF4-FFF2-40B4-BE49-F238E27FC236}">
                    <a16:creationId xmlns:a16="http://schemas.microsoft.com/office/drawing/2014/main" id="{B4AD92BA-90B9-4442-AA39-31815ACF8B6E}"/>
                  </a:ext>
                </a:extLst>
              </p:cNvPr>
              <p:cNvCxnSpPr>
                <a:cxnSpLocks/>
                <a:stCxn id="100" idx="6"/>
                <a:endCxn id="78" idx="2"/>
              </p:cNvCxnSpPr>
              <p:nvPr/>
            </p:nvCxnSpPr>
            <p:spPr>
              <a:xfrm flipH="1" flipV="1">
                <a:off x="4335381" y="1980197"/>
                <a:ext cx="994610" cy="115202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Прямая соединительная линия 115">
                <a:extLst>
                  <a:ext uri="{FF2B5EF4-FFF2-40B4-BE49-F238E27FC236}">
                    <a16:creationId xmlns:a16="http://schemas.microsoft.com/office/drawing/2014/main" id="{111FBB68-9C19-4F9C-9BA8-152618A4910A}"/>
                  </a:ext>
                </a:extLst>
              </p:cNvPr>
              <p:cNvCxnSpPr>
                <a:cxnSpLocks/>
                <a:stCxn id="100" idx="6"/>
                <a:endCxn id="77" idx="2"/>
              </p:cNvCxnSpPr>
              <p:nvPr/>
            </p:nvCxnSpPr>
            <p:spPr>
              <a:xfrm flipH="1" flipV="1">
                <a:off x="4335380" y="2549191"/>
                <a:ext cx="994611" cy="583029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Прямая соединительная линия 118">
                <a:extLst>
                  <a:ext uri="{FF2B5EF4-FFF2-40B4-BE49-F238E27FC236}">
                    <a16:creationId xmlns:a16="http://schemas.microsoft.com/office/drawing/2014/main" id="{275BCB4C-F368-49B4-903A-C7A3D655AF40}"/>
                  </a:ext>
                </a:extLst>
              </p:cNvPr>
              <p:cNvCxnSpPr>
                <a:cxnSpLocks/>
                <a:stCxn id="100" idx="6"/>
                <a:endCxn id="76" idx="2"/>
              </p:cNvCxnSpPr>
              <p:nvPr/>
            </p:nvCxnSpPr>
            <p:spPr>
              <a:xfrm flipH="1">
                <a:off x="4335380" y="3132220"/>
                <a:ext cx="994611" cy="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Прямая соединительная линия 121">
                <a:extLst>
                  <a:ext uri="{FF2B5EF4-FFF2-40B4-BE49-F238E27FC236}">
                    <a16:creationId xmlns:a16="http://schemas.microsoft.com/office/drawing/2014/main" id="{C4D1A664-A614-4D26-9C36-C0361A14A5D9}"/>
                  </a:ext>
                </a:extLst>
              </p:cNvPr>
              <p:cNvCxnSpPr>
                <a:cxnSpLocks/>
                <a:stCxn id="100" idx="6"/>
                <a:endCxn id="75" idx="2"/>
              </p:cNvCxnSpPr>
              <p:nvPr/>
            </p:nvCxnSpPr>
            <p:spPr>
              <a:xfrm flipH="1">
                <a:off x="4335380" y="3132220"/>
                <a:ext cx="994611" cy="56849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EE30D277-2037-49CB-8B99-B5C75BFF41A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419726" y="243789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Прямая со стрелкой 128">
              <a:extLst>
                <a:ext uri="{FF2B5EF4-FFF2-40B4-BE49-F238E27FC236}">
                  <a16:creationId xmlns:a16="http://schemas.microsoft.com/office/drawing/2014/main" id="{F29E5034-B6C6-4F84-869C-F3AE52924E5B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25" y="300287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Прямая со стрелкой 129">
              <a:extLst>
                <a:ext uri="{FF2B5EF4-FFF2-40B4-BE49-F238E27FC236}">
                  <a16:creationId xmlns:a16="http://schemas.microsoft.com/office/drawing/2014/main" id="{F144E301-D845-4E12-9CB0-50AB37FE3006}"/>
                </a:ext>
              </a:extLst>
            </p:cNvPr>
            <p:cNvCxnSpPr>
              <a:cxnSpLocks/>
            </p:cNvCxnSpPr>
            <p:nvPr/>
          </p:nvCxnSpPr>
          <p:spPr>
            <a:xfrm>
              <a:off x="1431757" y="358891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Прямая со стрелкой 130">
              <a:extLst>
                <a:ext uri="{FF2B5EF4-FFF2-40B4-BE49-F238E27FC236}">
                  <a16:creationId xmlns:a16="http://schemas.microsoft.com/office/drawing/2014/main" id="{1BC35DC3-C59E-46CE-8C3A-4AE36A854A26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25" y="4152891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Прямая со стрелкой 131">
              <a:extLst>
                <a:ext uri="{FF2B5EF4-FFF2-40B4-BE49-F238E27FC236}">
                  <a16:creationId xmlns:a16="http://schemas.microsoft.com/office/drawing/2014/main" id="{E5304997-8AEC-47C0-89F1-F110A4C4DD98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7" y="2827419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Прямая со стрелкой 132">
              <a:extLst>
                <a:ext uri="{FF2B5EF4-FFF2-40B4-BE49-F238E27FC236}">
                  <a16:creationId xmlns:a16="http://schemas.microsoft.com/office/drawing/2014/main" id="{7BBD89EA-3AD2-4EF0-BBFE-9335D4208EBE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6" y="3432506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BFA69FDD-CFE6-4A22-B3D8-78054F9E8D4D}"/>
              </a:ext>
            </a:extLst>
          </p:cNvPr>
          <p:cNvSpPr/>
          <p:nvPr/>
        </p:nvSpPr>
        <p:spPr>
          <a:xfrm>
            <a:off x="1716653" y="1646620"/>
            <a:ext cx="5883442" cy="2162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67AE8D1-B798-4AC1-8F92-860170629555}"/>
              </a:ext>
            </a:extLst>
          </p:cNvPr>
          <p:cNvSpPr txBox="1"/>
          <p:nvPr/>
        </p:nvSpPr>
        <p:spPr>
          <a:xfrm>
            <a:off x="773551" y="1475335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Forward</a:t>
            </a:r>
          </a:p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path</a:t>
            </a:r>
            <a:endParaRPr lang="uk-UA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37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245507-2029-41B2-8243-9A0410A34B3B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61755C7C-76D1-4E42-8DA6-8C3AE3147AA6}"/>
              </a:ext>
            </a:extLst>
          </p:cNvPr>
          <p:cNvGrpSpPr/>
          <p:nvPr/>
        </p:nvGrpSpPr>
        <p:grpSpPr>
          <a:xfrm>
            <a:off x="1205237" y="1932183"/>
            <a:ext cx="6304548" cy="2715125"/>
            <a:chOff x="1419725" y="1864896"/>
            <a:chExt cx="6304548" cy="2715125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30F3516F-CDA8-41BD-9B4E-88F8DC6CAA4A}"/>
                </a:ext>
              </a:extLst>
            </p:cNvPr>
            <p:cNvGrpSpPr/>
            <p:nvPr/>
          </p:nvGrpSpPr>
          <p:grpSpPr>
            <a:xfrm>
              <a:off x="2237871" y="1864896"/>
              <a:ext cx="4668257" cy="2715125"/>
              <a:chOff x="1082840" y="1564106"/>
              <a:chExt cx="4668257" cy="2715125"/>
            </a:xfrm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CEDEE665-8F8A-4E76-9E36-A061826B04FC}"/>
                  </a:ext>
                </a:extLst>
              </p:cNvPr>
              <p:cNvSpPr/>
              <p:nvPr/>
            </p:nvSpPr>
            <p:spPr>
              <a:xfrm>
                <a:off x="2498558" y="156410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689934E3-FC32-4422-BC4B-541E939F2F67}"/>
                  </a:ext>
                </a:extLst>
              </p:cNvPr>
              <p:cNvSpPr/>
              <p:nvPr/>
            </p:nvSpPr>
            <p:spPr>
              <a:xfrm>
                <a:off x="2498558" y="2137611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F111F294-53F5-44AF-AF0F-A00C1CC9BD4F}"/>
                  </a:ext>
                </a:extLst>
              </p:cNvPr>
              <p:cNvSpPr/>
              <p:nvPr/>
            </p:nvSpPr>
            <p:spPr>
              <a:xfrm>
                <a:off x="2498558" y="271111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9B0D884-9219-4B4C-9CAA-0AC0AF20F255}"/>
                  </a:ext>
                </a:extLst>
              </p:cNvPr>
              <p:cNvSpPr/>
              <p:nvPr/>
            </p:nvSpPr>
            <p:spPr>
              <a:xfrm>
                <a:off x="2498558" y="3284621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BB5533D-E16E-459D-8E96-8C89D93A5F88}"/>
                  </a:ext>
                </a:extLst>
              </p:cNvPr>
              <p:cNvSpPr/>
              <p:nvPr/>
            </p:nvSpPr>
            <p:spPr>
              <a:xfrm>
                <a:off x="2498558" y="385812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grpSp>
            <p:nvGrpSpPr>
              <p:cNvPr id="73" name="Группа 72">
                <a:extLst>
                  <a:ext uri="{FF2B5EF4-FFF2-40B4-BE49-F238E27FC236}">
                    <a16:creationId xmlns:a16="http://schemas.microsoft.com/office/drawing/2014/main" id="{42C0FE10-9128-4372-B981-AE1CEFEFAA13}"/>
                  </a:ext>
                </a:extLst>
              </p:cNvPr>
              <p:cNvGrpSpPr/>
              <p:nvPr/>
            </p:nvGrpSpPr>
            <p:grpSpPr>
              <a:xfrm>
                <a:off x="1082840" y="1774659"/>
                <a:ext cx="1415718" cy="2294020"/>
                <a:chOff x="1082840" y="1774659"/>
                <a:chExt cx="1415718" cy="2294020"/>
              </a:xfrm>
            </p:grpSpPr>
            <p:sp>
              <p:nvSpPr>
                <p:cNvPr id="5" name="Овал 4">
                  <a:extLst>
                    <a:ext uri="{FF2B5EF4-FFF2-40B4-BE49-F238E27FC236}">
                      <a16:creationId xmlns:a16="http://schemas.microsoft.com/office/drawing/2014/main" id="{7D61FF78-472F-4931-8615-1461DB489178}"/>
                    </a:ext>
                  </a:extLst>
                </p:cNvPr>
                <p:cNvSpPr/>
                <p:nvPr/>
              </p:nvSpPr>
              <p:spPr>
                <a:xfrm>
                  <a:off x="1082841" y="1927058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6" name="Овал 5">
                  <a:extLst>
                    <a:ext uri="{FF2B5EF4-FFF2-40B4-BE49-F238E27FC236}">
                      <a16:creationId xmlns:a16="http://schemas.microsoft.com/office/drawing/2014/main" id="{FC7DA1F5-CEB3-49FA-BC4C-709923F598A5}"/>
                    </a:ext>
                  </a:extLst>
                </p:cNvPr>
                <p:cNvSpPr/>
                <p:nvPr/>
              </p:nvSpPr>
              <p:spPr>
                <a:xfrm>
                  <a:off x="1082841" y="2495549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7" name="Овал 6">
                  <a:extLst>
                    <a:ext uri="{FF2B5EF4-FFF2-40B4-BE49-F238E27FC236}">
                      <a16:creationId xmlns:a16="http://schemas.microsoft.com/office/drawing/2014/main" id="{52FB498D-D6E3-4EA6-A7F6-BE1AE0EFC5DE}"/>
                    </a:ext>
                  </a:extLst>
                </p:cNvPr>
                <p:cNvSpPr/>
                <p:nvPr/>
              </p:nvSpPr>
              <p:spPr>
                <a:xfrm>
                  <a:off x="1082841" y="3078579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8" name="Овал 7">
                  <a:extLst>
                    <a:ext uri="{FF2B5EF4-FFF2-40B4-BE49-F238E27FC236}">
                      <a16:creationId xmlns:a16="http://schemas.microsoft.com/office/drawing/2014/main" id="{1232F7D7-3CC3-4209-9B39-7391F19CF04C}"/>
                    </a:ext>
                  </a:extLst>
                </p:cNvPr>
                <p:cNvSpPr/>
                <p:nvPr/>
              </p:nvSpPr>
              <p:spPr>
                <a:xfrm>
                  <a:off x="1082840" y="3647573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cxnSp>
              <p:nvCxnSpPr>
                <p:cNvPr id="15" name="Прямая соединительная линия 14">
                  <a:extLst>
                    <a:ext uri="{FF2B5EF4-FFF2-40B4-BE49-F238E27FC236}">
                      <a16:creationId xmlns:a16="http://schemas.microsoft.com/office/drawing/2014/main" id="{324C543C-B20A-4A98-AF04-4E124AD27456}"/>
                    </a:ext>
                  </a:extLst>
                </p:cNvPr>
                <p:cNvCxnSpPr>
                  <a:stCxn id="5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36295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единительная линия 15">
                  <a:extLst>
                    <a:ext uri="{FF2B5EF4-FFF2-40B4-BE49-F238E27FC236}">
                      <a16:creationId xmlns:a16="http://schemas.microsoft.com/office/drawing/2014/main" id="{EB549E1E-154E-4982-AFDC-6AD074E831AC}"/>
                    </a:ext>
                  </a:extLst>
                </p:cNvPr>
                <p:cNvCxnSpPr>
                  <a:cxnSpLocks/>
                  <a:stCxn id="6" idx="6"/>
                  <a:endCxn id="10" idx="2"/>
                </p:cNvCxnSpPr>
                <p:nvPr/>
              </p:nvCxnSpPr>
              <p:spPr>
                <a:xfrm flipV="1">
                  <a:off x="1503946" y="2348164"/>
                  <a:ext cx="994612" cy="35793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D5D4C642-21F2-48BB-A2F8-4A31905C9FE5}"/>
                    </a:ext>
                  </a:extLst>
                </p:cNvPr>
                <p:cNvCxnSpPr>
                  <a:cxnSpLocks/>
                  <a:stCxn id="7" idx="6"/>
                  <a:endCxn id="11" idx="2"/>
                </p:cNvCxnSpPr>
                <p:nvPr/>
              </p:nvCxnSpPr>
              <p:spPr>
                <a:xfrm flipV="1">
                  <a:off x="1503946" y="2921669"/>
                  <a:ext cx="994612" cy="36746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A229A938-AFA9-4EC5-8116-93B02E8E8991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1503945" y="3495174"/>
                  <a:ext cx="994613" cy="36295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3561F89F-69BA-40F0-AEE1-0A5AC51369ED}"/>
                    </a:ext>
                  </a:extLst>
                </p:cNvPr>
                <p:cNvCxnSpPr>
                  <a:cxnSpLocks/>
                  <a:stCxn id="8" idx="6"/>
                  <a:endCxn id="13" idx="2"/>
                </p:cNvCxnSpPr>
                <p:nvPr/>
              </p:nvCxnSpPr>
              <p:spPr>
                <a:xfrm>
                  <a:off x="1503945" y="3858126"/>
                  <a:ext cx="994613" cy="21055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BE578E47-544E-43A3-AEFF-3E997F922EE0}"/>
                    </a:ext>
                  </a:extLst>
                </p:cNvPr>
                <p:cNvCxnSpPr>
                  <a:cxnSpLocks/>
                  <a:stCxn id="8" idx="6"/>
                  <a:endCxn id="11" idx="2"/>
                </p:cNvCxnSpPr>
                <p:nvPr/>
              </p:nvCxnSpPr>
              <p:spPr>
                <a:xfrm flipV="1">
                  <a:off x="1503945" y="2921669"/>
                  <a:ext cx="994613" cy="93645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5B935895-49CC-446C-9C38-702B3E6DE558}"/>
                    </a:ext>
                  </a:extLst>
                </p:cNvPr>
                <p:cNvCxnSpPr>
                  <a:cxnSpLocks/>
                  <a:stCxn id="8" idx="6"/>
                  <a:endCxn id="10" idx="2"/>
                </p:cNvCxnSpPr>
                <p:nvPr/>
              </p:nvCxnSpPr>
              <p:spPr>
                <a:xfrm flipV="1">
                  <a:off x="1503945" y="2348164"/>
                  <a:ext cx="994613" cy="150996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Прямая соединительная линия 32">
                  <a:extLst>
                    <a:ext uri="{FF2B5EF4-FFF2-40B4-BE49-F238E27FC236}">
                      <a16:creationId xmlns:a16="http://schemas.microsoft.com/office/drawing/2014/main" id="{6B7CCA00-1DD7-48F2-9037-75CB656BADD3}"/>
                    </a:ext>
                  </a:extLst>
                </p:cNvPr>
                <p:cNvCxnSpPr>
                  <a:cxnSpLocks/>
                  <a:stCxn id="8" idx="6"/>
                  <a:endCxn id="9" idx="2"/>
                </p:cNvCxnSpPr>
                <p:nvPr/>
              </p:nvCxnSpPr>
              <p:spPr>
                <a:xfrm flipV="1">
                  <a:off x="1503945" y="1774659"/>
                  <a:ext cx="994613" cy="208346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Прямая соединительная линия 36">
                  <a:extLst>
                    <a:ext uri="{FF2B5EF4-FFF2-40B4-BE49-F238E27FC236}">
                      <a16:creationId xmlns:a16="http://schemas.microsoft.com/office/drawing/2014/main" id="{E0F806AF-37BB-4128-944E-4AF97D0D5AEA}"/>
                    </a:ext>
                  </a:extLst>
                </p:cNvPr>
                <p:cNvCxnSpPr>
                  <a:cxnSpLocks/>
                  <a:stCxn id="7" idx="6"/>
                  <a:endCxn id="13" idx="2"/>
                </p:cNvCxnSpPr>
                <p:nvPr/>
              </p:nvCxnSpPr>
              <p:spPr>
                <a:xfrm>
                  <a:off x="1503946" y="3289132"/>
                  <a:ext cx="994612" cy="77954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7B626022-A404-43FD-B907-2F4B71E95548}"/>
                    </a:ext>
                  </a:extLst>
                </p:cNvPr>
                <p:cNvCxnSpPr>
                  <a:cxnSpLocks/>
                  <a:stCxn id="7" idx="6"/>
                  <a:endCxn id="12" idx="2"/>
                </p:cNvCxnSpPr>
                <p:nvPr/>
              </p:nvCxnSpPr>
              <p:spPr>
                <a:xfrm>
                  <a:off x="1503946" y="3289132"/>
                  <a:ext cx="994612" cy="20604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Прямая соединительная линия 42">
                  <a:extLst>
                    <a:ext uri="{FF2B5EF4-FFF2-40B4-BE49-F238E27FC236}">
                      <a16:creationId xmlns:a16="http://schemas.microsoft.com/office/drawing/2014/main" id="{35FD47E7-98C2-4156-98D3-E640604E2B09}"/>
                    </a:ext>
                  </a:extLst>
                </p:cNvPr>
                <p:cNvCxnSpPr>
                  <a:cxnSpLocks/>
                  <a:stCxn id="7" idx="6"/>
                  <a:endCxn id="10" idx="2"/>
                </p:cNvCxnSpPr>
                <p:nvPr/>
              </p:nvCxnSpPr>
              <p:spPr>
                <a:xfrm flipV="1">
                  <a:off x="1503946" y="2348164"/>
                  <a:ext cx="994612" cy="94096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5E3D8FD9-D419-43AF-9C94-D18E429F52F6}"/>
                    </a:ext>
                  </a:extLst>
                </p:cNvPr>
                <p:cNvCxnSpPr>
                  <a:cxnSpLocks/>
                  <a:stCxn id="7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151447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Прямая соединительная линия 48">
                  <a:extLst>
                    <a:ext uri="{FF2B5EF4-FFF2-40B4-BE49-F238E27FC236}">
                      <a16:creationId xmlns:a16="http://schemas.microsoft.com/office/drawing/2014/main" id="{62BB58B2-8C8F-42C7-8E14-17C1A7ED7D36}"/>
                    </a:ext>
                  </a:extLst>
                </p:cNvPr>
                <p:cNvCxnSpPr>
                  <a:cxnSpLocks/>
                  <a:stCxn id="6" idx="6"/>
                  <a:endCxn id="13" idx="2"/>
                </p:cNvCxnSpPr>
                <p:nvPr/>
              </p:nvCxnSpPr>
              <p:spPr>
                <a:xfrm>
                  <a:off x="1503946" y="2706102"/>
                  <a:ext cx="994612" cy="136257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Прямая соединительная линия 51">
                  <a:extLst>
                    <a:ext uri="{FF2B5EF4-FFF2-40B4-BE49-F238E27FC236}">
                      <a16:creationId xmlns:a16="http://schemas.microsoft.com/office/drawing/2014/main" id="{DA68ECD4-5F79-43F5-9297-9C663DAB6A6A}"/>
                    </a:ext>
                  </a:extLst>
                </p:cNvPr>
                <p:cNvCxnSpPr>
                  <a:cxnSpLocks/>
                  <a:stCxn id="6" idx="6"/>
                  <a:endCxn id="12" idx="2"/>
                </p:cNvCxnSpPr>
                <p:nvPr/>
              </p:nvCxnSpPr>
              <p:spPr>
                <a:xfrm>
                  <a:off x="1503946" y="2706102"/>
                  <a:ext cx="994612" cy="78907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Прямая соединительная линия 54">
                  <a:extLst>
                    <a:ext uri="{FF2B5EF4-FFF2-40B4-BE49-F238E27FC236}">
                      <a16:creationId xmlns:a16="http://schemas.microsoft.com/office/drawing/2014/main" id="{5940158E-3FFA-4A90-82E9-D230DD028365}"/>
                    </a:ext>
                  </a:extLst>
                </p:cNvPr>
                <p:cNvCxnSpPr>
                  <a:cxnSpLocks/>
                  <a:stCxn id="6" idx="6"/>
                  <a:endCxn id="11" idx="2"/>
                </p:cNvCxnSpPr>
                <p:nvPr/>
              </p:nvCxnSpPr>
              <p:spPr>
                <a:xfrm>
                  <a:off x="1503946" y="2706102"/>
                  <a:ext cx="994612" cy="21556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A8918DE1-1F89-446F-BAD8-2080CD5A1B23}"/>
                    </a:ext>
                  </a:extLst>
                </p:cNvPr>
                <p:cNvCxnSpPr>
                  <a:cxnSpLocks/>
                  <a:stCxn id="6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93144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единительная линия 60">
                  <a:extLst>
                    <a:ext uri="{FF2B5EF4-FFF2-40B4-BE49-F238E27FC236}">
                      <a16:creationId xmlns:a16="http://schemas.microsoft.com/office/drawing/2014/main" id="{C56EC079-8788-4B95-8071-8E0CF2CFC734}"/>
                    </a:ext>
                  </a:extLst>
                </p:cNvPr>
                <p:cNvCxnSpPr>
                  <a:cxnSpLocks/>
                  <a:stCxn id="5" idx="6"/>
                  <a:endCxn id="10" idx="2"/>
                </p:cNvCxnSpPr>
                <p:nvPr/>
              </p:nvCxnSpPr>
              <p:spPr>
                <a:xfrm>
                  <a:off x="1503946" y="2137611"/>
                  <a:ext cx="994612" cy="21055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Прямая соединительная линия 63">
                  <a:extLst>
                    <a:ext uri="{FF2B5EF4-FFF2-40B4-BE49-F238E27FC236}">
                      <a16:creationId xmlns:a16="http://schemas.microsoft.com/office/drawing/2014/main" id="{496D7BCC-6E9B-4A14-911B-F48CB697628D}"/>
                    </a:ext>
                  </a:extLst>
                </p:cNvPr>
                <p:cNvCxnSpPr>
                  <a:cxnSpLocks/>
                  <a:stCxn id="5" idx="6"/>
                  <a:endCxn id="11" idx="2"/>
                </p:cNvCxnSpPr>
                <p:nvPr/>
              </p:nvCxnSpPr>
              <p:spPr>
                <a:xfrm>
                  <a:off x="1503946" y="2137611"/>
                  <a:ext cx="994612" cy="78405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C080E0A2-07F8-4E97-9107-D60025B516B1}"/>
                    </a:ext>
                  </a:extLst>
                </p:cNvPr>
                <p:cNvCxnSpPr>
                  <a:cxnSpLocks/>
                  <a:stCxn id="5" idx="6"/>
                  <a:endCxn id="12" idx="2"/>
                </p:cNvCxnSpPr>
                <p:nvPr/>
              </p:nvCxnSpPr>
              <p:spPr>
                <a:xfrm>
                  <a:off x="1503946" y="2137611"/>
                  <a:ext cx="994612" cy="135756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Прямая соединительная линия 69">
                  <a:extLst>
                    <a:ext uri="{FF2B5EF4-FFF2-40B4-BE49-F238E27FC236}">
                      <a16:creationId xmlns:a16="http://schemas.microsoft.com/office/drawing/2014/main" id="{A6A193CD-9E4A-4370-AC4B-C8289E4CF885}"/>
                    </a:ext>
                  </a:extLst>
                </p:cNvPr>
                <p:cNvCxnSpPr>
                  <a:cxnSpLocks/>
                  <a:stCxn id="5" idx="6"/>
                  <a:endCxn id="13" idx="2"/>
                </p:cNvCxnSpPr>
                <p:nvPr/>
              </p:nvCxnSpPr>
              <p:spPr>
                <a:xfrm>
                  <a:off x="1503946" y="2137611"/>
                  <a:ext cx="994612" cy="193106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Овал 74">
                <a:extLst>
                  <a:ext uri="{FF2B5EF4-FFF2-40B4-BE49-F238E27FC236}">
                    <a16:creationId xmlns:a16="http://schemas.microsoft.com/office/drawing/2014/main" id="{E24C093C-0862-45EF-BF44-CCE4F2B707B8}"/>
                  </a:ext>
                </a:extLst>
              </p:cNvPr>
              <p:cNvSpPr/>
              <p:nvPr/>
            </p:nvSpPr>
            <p:spPr>
              <a:xfrm rot="10800000">
                <a:off x="3914275" y="3490160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Овал 75">
                <a:extLst>
                  <a:ext uri="{FF2B5EF4-FFF2-40B4-BE49-F238E27FC236}">
                    <a16:creationId xmlns:a16="http://schemas.microsoft.com/office/drawing/2014/main" id="{F41E956A-4164-4933-8EBF-80E5AE745AEF}"/>
                  </a:ext>
                </a:extLst>
              </p:cNvPr>
              <p:cNvSpPr/>
              <p:nvPr/>
            </p:nvSpPr>
            <p:spPr>
              <a:xfrm rot="10800000">
                <a:off x="3914275" y="2921669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7" name="Овал 76">
                <a:extLst>
                  <a:ext uri="{FF2B5EF4-FFF2-40B4-BE49-F238E27FC236}">
                    <a16:creationId xmlns:a16="http://schemas.microsoft.com/office/drawing/2014/main" id="{87239912-8AD6-4F84-9C3C-0843DCBE7C3E}"/>
                  </a:ext>
                </a:extLst>
              </p:cNvPr>
              <p:cNvSpPr/>
              <p:nvPr/>
            </p:nvSpPr>
            <p:spPr>
              <a:xfrm rot="10800000">
                <a:off x="3914275" y="2338639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8" name="Овал 77">
                <a:extLst>
                  <a:ext uri="{FF2B5EF4-FFF2-40B4-BE49-F238E27FC236}">
                    <a16:creationId xmlns:a16="http://schemas.microsoft.com/office/drawing/2014/main" id="{05D0BE49-79F4-4AC6-9B84-BD266ED17004}"/>
                  </a:ext>
                </a:extLst>
              </p:cNvPr>
              <p:cNvSpPr/>
              <p:nvPr/>
            </p:nvSpPr>
            <p:spPr>
              <a:xfrm rot="10800000">
                <a:off x="3914276" y="1769645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79" name="Прямая соединительная линия 78">
                <a:extLst>
                  <a:ext uri="{FF2B5EF4-FFF2-40B4-BE49-F238E27FC236}">
                    <a16:creationId xmlns:a16="http://schemas.microsoft.com/office/drawing/2014/main" id="{DB3BED2C-8CE9-45EA-8493-B33942E7E476}"/>
                  </a:ext>
                </a:extLst>
              </p:cNvPr>
              <p:cNvCxnSpPr>
                <a:stCxn id="75" idx="6"/>
              </p:cNvCxnSpPr>
              <p:nvPr/>
            </p:nvCxnSpPr>
            <p:spPr>
              <a:xfrm rot="10800000" flipV="1">
                <a:off x="2919663" y="3700712"/>
                <a:ext cx="994612" cy="36295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Прямая соединительная линия 79">
                <a:extLst>
                  <a:ext uri="{FF2B5EF4-FFF2-40B4-BE49-F238E27FC236}">
                    <a16:creationId xmlns:a16="http://schemas.microsoft.com/office/drawing/2014/main" id="{0E13E4F2-4489-4D25-93E3-83FC1041952D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 flipV="1">
                <a:off x="2919663" y="3132221"/>
                <a:ext cx="994612" cy="35793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Прямая соединительная линия 80">
                <a:extLst>
                  <a:ext uri="{FF2B5EF4-FFF2-40B4-BE49-F238E27FC236}">
                    <a16:creationId xmlns:a16="http://schemas.microsoft.com/office/drawing/2014/main" id="{50CC36F2-A570-4B53-82AF-2CBE19B00E30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3674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B3B37F4-9C80-461F-98C0-4377143E5AEC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36295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Прямая соединительная линия 82">
                <a:extLst>
                  <a:ext uri="{FF2B5EF4-FFF2-40B4-BE49-F238E27FC236}">
                    <a16:creationId xmlns:a16="http://schemas.microsoft.com/office/drawing/2014/main" id="{75A32057-D73C-4446-83F6-61D22BC92219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>
                <a:off x="2919663" y="1769644"/>
                <a:ext cx="994613" cy="21055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CBC04EB2-0116-4E7C-9D51-C2BF6EF4B191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93645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30578C91-915E-4A32-9E02-B4C134D6CEAA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150996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:a16="http://schemas.microsoft.com/office/drawing/2014/main" id="{F1A05466-7A8A-42BF-9475-190B2E5E62A4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208346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Прямая соединительная линия 86">
                <a:extLst>
                  <a:ext uri="{FF2B5EF4-FFF2-40B4-BE49-F238E27FC236}">
                    <a16:creationId xmlns:a16="http://schemas.microsoft.com/office/drawing/2014/main" id="{ADE5741A-68FE-4571-B191-1A567CC359FF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>
                <a:off x="2919663" y="1769644"/>
                <a:ext cx="994612" cy="77954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Прямая соединительная линия 87">
                <a:extLst>
                  <a:ext uri="{FF2B5EF4-FFF2-40B4-BE49-F238E27FC236}">
                    <a16:creationId xmlns:a16="http://schemas.microsoft.com/office/drawing/2014/main" id="{A8ACAFDA-B93F-4479-B2D4-BBC217C9E69A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>
                <a:off x="2919663" y="2343149"/>
                <a:ext cx="994612" cy="20604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88">
                <a:extLst>
                  <a:ext uri="{FF2B5EF4-FFF2-40B4-BE49-F238E27FC236}">
                    <a16:creationId xmlns:a16="http://schemas.microsoft.com/office/drawing/2014/main" id="{439C4981-BCCD-4E78-8FB9-16641B269562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94096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>
                <a:extLst>
                  <a:ext uri="{FF2B5EF4-FFF2-40B4-BE49-F238E27FC236}">
                    <a16:creationId xmlns:a16="http://schemas.microsoft.com/office/drawing/2014/main" id="{6BA71BC1-195B-40D9-BDD2-E128C6862BAB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15144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Прямая соединительная линия 90">
                <a:extLst>
                  <a:ext uri="{FF2B5EF4-FFF2-40B4-BE49-F238E27FC236}">
                    <a16:creationId xmlns:a16="http://schemas.microsoft.com/office/drawing/2014/main" id="{8F06D4CD-3A35-4748-929A-7BF2B70CB85D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1769644"/>
                <a:ext cx="994612" cy="136257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:a16="http://schemas.microsoft.com/office/drawing/2014/main" id="{9E928E2F-38B8-45F7-AD3B-53485471635C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2343149"/>
                <a:ext cx="994612" cy="78907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B0A18EE9-9C7D-4A09-90E9-FED83539C757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2916654"/>
                <a:ext cx="994612" cy="21556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DCA595A6-6E98-4594-AB9F-DE9EFCFEFFCA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 flipV="1">
                <a:off x="2919663" y="3132221"/>
                <a:ext cx="994612" cy="93144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Прямая соединительная линия 94">
                <a:extLst>
                  <a:ext uri="{FF2B5EF4-FFF2-40B4-BE49-F238E27FC236}">
                    <a16:creationId xmlns:a16="http://schemas.microsoft.com/office/drawing/2014/main" id="{245FEFF5-9E99-4350-B7ED-C7B4B6297CE7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3490159"/>
                <a:ext cx="994612" cy="21055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:a16="http://schemas.microsoft.com/office/drawing/2014/main" id="{96D83E31-C80A-4C93-87DC-7B1DB130200C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2916654"/>
                <a:ext cx="994612" cy="78405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Прямая соединительная линия 96">
                <a:extLst>
                  <a:ext uri="{FF2B5EF4-FFF2-40B4-BE49-F238E27FC236}">
                    <a16:creationId xmlns:a16="http://schemas.microsoft.com/office/drawing/2014/main" id="{DF131987-3EF6-4819-8845-98C8E398E074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2343149"/>
                <a:ext cx="994612" cy="13575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Прямая соединительная линия 97">
                <a:extLst>
                  <a:ext uri="{FF2B5EF4-FFF2-40B4-BE49-F238E27FC236}">
                    <a16:creationId xmlns:a16="http://schemas.microsoft.com/office/drawing/2014/main" id="{132DAA17-7AC7-4B13-BFDF-E514D9C844DD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1769644"/>
                <a:ext cx="994612" cy="193106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9" name="Овал 98">
                <a:extLst>
                  <a:ext uri="{FF2B5EF4-FFF2-40B4-BE49-F238E27FC236}">
                    <a16:creationId xmlns:a16="http://schemas.microsoft.com/office/drawing/2014/main" id="{D68B6BCA-D1AC-459D-A698-80C894E6B9DF}"/>
                  </a:ext>
                </a:extLst>
              </p:cNvPr>
              <p:cNvSpPr/>
              <p:nvPr/>
            </p:nvSpPr>
            <p:spPr>
              <a:xfrm rot="10800000">
                <a:off x="5329992" y="2334628"/>
                <a:ext cx="421105" cy="42110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Овал 99">
                <a:extLst>
                  <a:ext uri="{FF2B5EF4-FFF2-40B4-BE49-F238E27FC236}">
                    <a16:creationId xmlns:a16="http://schemas.microsoft.com/office/drawing/2014/main" id="{EEF4C8E0-CED8-4ABF-A978-9833AF4765D6}"/>
                  </a:ext>
                </a:extLst>
              </p:cNvPr>
              <p:cNvSpPr/>
              <p:nvPr/>
            </p:nvSpPr>
            <p:spPr>
              <a:xfrm rot="10800000">
                <a:off x="5329991" y="2921668"/>
                <a:ext cx="421105" cy="42110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101" name="Прямая соединительная линия 100">
                <a:extLst>
                  <a:ext uri="{FF2B5EF4-FFF2-40B4-BE49-F238E27FC236}">
                    <a16:creationId xmlns:a16="http://schemas.microsoft.com/office/drawing/2014/main" id="{4D6A185E-F33E-4A60-91EA-723D0ABD4ED9}"/>
                  </a:ext>
                </a:extLst>
              </p:cNvPr>
              <p:cNvCxnSpPr>
                <a:cxnSpLocks/>
                <a:stCxn id="99" idx="6"/>
                <a:endCxn id="78" idx="2"/>
              </p:cNvCxnSpPr>
              <p:nvPr/>
            </p:nvCxnSpPr>
            <p:spPr>
              <a:xfrm flipH="1" flipV="1">
                <a:off x="4335381" y="1980197"/>
                <a:ext cx="994611" cy="56498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Прямая соединительная линия 103">
                <a:extLst>
                  <a:ext uri="{FF2B5EF4-FFF2-40B4-BE49-F238E27FC236}">
                    <a16:creationId xmlns:a16="http://schemas.microsoft.com/office/drawing/2014/main" id="{701296A8-44A2-424C-853B-1226DE64989C}"/>
                  </a:ext>
                </a:extLst>
              </p:cNvPr>
              <p:cNvCxnSpPr>
                <a:cxnSpLocks/>
                <a:stCxn id="99" idx="6"/>
                <a:endCxn id="77" idx="2"/>
              </p:cNvCxnSpPr>
              <p:nvPr/>
            </p:nvCxnSpPr>
            <p:spPr>
              <a:xfrm flipH="1">
                <a:off x="4335380" y="2545180"/>
                <a:ext cx="994612" cy="401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Прямая соединительная линия 106">
                <a:extLst>
                  <a:ext uri="{FF2B5EF4-FFF2-40B4-BE49-F238E27FC236}">
                    <a16:creationId xmlns:a16="http://schemas.microsoft.com/office/drawing/2014/main" id="{8B5DF897-C04F-42DC-8AB4-8067C7727A9E}"/>
                  </a:ext>
                </a:extLst>
              </p:cNvPr>
              <p:cNvCxnSpPr>
                <a:cxnSpLocks/>
                <a:stCxn id="99" idx="6"/>
                <a:endCxn id="76" idx="2"/>
              </p:cNvCxnSpPr>
              <p:nvPr/>
            </p:nvCxnSpPr>
            <p:spPr>
              <a:xfrm flipH="1">
                <a:off x="4335380" y="2545180"/>
                <a:ext cx="994612" cy="58704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Прямая соединительная линия 109">
                <a:extLst>
                  <a:ext uri="{FF2B5EF4-FFF2-40B4-BE49-F238E27FC236}">
                    <a16:creationId xmlns:a16="http://schemas.microsoft.com/office/drawing/2014/main" id="{26135AB7-FFB4-4BAC-8E80-C41FAF259026}"/>
                  </a:ext>
                </a:extLst>
              </p:cNvPr>
              <p:cNvCxnSpPr>
                <a:cxnSpLocks/>
                <a:stCxn id="99" idx="6"/>
                <a:endCxn id="75" idx="2"/>
              </p:cNvCxnSpPr>
              <p:nvPr/>
            </p:nvCxnSpPr>
            <p:spPr>
              <a:xfrm flipH="1">
                <a:off x="4335380" y="2545180"/>
                <a:ext cx="994612" cy="115553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Прямая соединительная линия 112">
                <a:extLst>
                  <a:ext uri="{FF2B5EF4-FFF2-40B4-BE49-F238E27FC236}">
                    <a16:creationId xmlns:a16="http://schemas.microsoft.com/office/drawing/2014/main" id="{B4AD92BA-90B9-4442-AA39-31815ACF8B6E}"/>
                  </a:ext>
                </a:extLst>
              </p:cNvPr>
              <p:cNvCxnSpPr>
                <a:cxnSpLocks/>
                <a:stCxn id="100" idx="6"/>
                <a:endCxn id="78" idx="2"/>
              </p:cNvCxnSpPr>
              <p:nvPr/>
            </p:nvCxnSpPr>
            <p:spPr>
              <a:xfrm flipH="1" flipV="1">
                <a:off x="4335381" y="1980197"/>
                <a:ext cx="994610" cy="115202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Прямая соединительная линия 115">
                <a:extLst>
                  <a:ext uri="{FF2B5EF4-FFF2-40B4-BE49-F238E27FC236}">
                    <a16:creationId xmlns:a16="http://schemas.microsoft.com/office/drawing/2014/main" id="{111FBB68-9C19-4F9C-9BA8-152618A4910A}"/>
                  </a:ext>
                </a:extLst>
              </p:cNvPr>
              <p:cNvCxnSpPr>
                <a:cxnSpLocks/>
                <a:stCxn id="100" idx="6"/>
                <a:endCxn id="77" idx="2"/>
              </p:cNvCxnSpPr>
              <p:nvPr/>
            </p:nvCxnSpPr>
            <p:spPr>
              <a:xfrm flipH="1" flipV="1">
                <a:off x="4335380" y="2549191"/>
                <a:ext cx="994611" cy="583029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Прямая соединительная линия 118">
                <a:extLst>
                  <a:ext uri="{FF2B5EF4-FFF2-40B4-BE49-F238E27FC236}">
                    <a16:creationId xmlns:a16="http://schemas.microsoft.com/office/drawing/2014/main" id="{275BCB4C-F368-49B4-903A-C7A3D655AF40}"/>
                  </a:ext>
                </a:extLst>
              </p:cNvPr>
              <p:cNvCxnSpPr>
                <a:cxnSpLocks/>
                <a:stCxn id="100" idx="6"/>
                <a:endCxn id="76" idx="2"/>
              </p:cNvCxnSpPr>
              <p:nvPr/>
            </p:nvCxnSpPr>
            <p:spPr>
              <a:xfrm flipH="1">
                <a:off x="4335380" y="3132220"/>
                <a:ext cx="994611" cy="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Прямая соединительная линия 121">
                <a:extLst>
                  <a:ext uri="{FF2B5EF4-FFF2-40B4-BE49-F238E27FC236}">
                    <a16:creationId xmlns:a16="http://schemas.microsoft.com/office/drawing/2014/main" id="{C4D1A664-A614-4D26-9C36-C0361A14A5D9}"/>
                  </a:ext>
                </a:extLst>
              </p:cNvPr>
              <p:cNvCxnSpPr>
                <a:cxnSpLocks/>
                <a:stCxn id="100" idx="6"/>
                <a:endCxn id="75" idx="2"/>
              </p:cNvCxnSpPr>
              <p:nvPr/>
            </p:nvCxnSpPr>
            <p:spPr>
              <a:xfrm flipH="1">
                <a:off x="4335380" y="3132220"/>
                <a:ext cx="994611" cy="56849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EE30D277-2037-49CB-8B99-B5C75BFF41A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419726" y="243789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Прямая со стрелкой 128">
              <a:extLst>
                <a:ext uri="{FF2B5EF4-FFF2-40B4-BE49-F238E27FC236}">
                  <a16:creationId xmlns:a16="http://schemas.microsoft.com/office/drawing/2014/main" id="{F29E5034-B6C6-4F84-869C-F3AE52924E5B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25" y="300287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Прямая со стрелкой 129">
              <a:extLst>
                <a:ext uri="{FF2B5EF4-FFF2-40B4-BE49-F238E27FC236}">
                  <a16:creationId xmlns:a16="http://schemas.microsoft.com/office/drawing/2014/main" id="{F144E301-D845-4E12-9CB0-50AB37FE3006}"/>
                </a:ext>
              </a:extLst>
            </p:cNvPr>
            <p:cNvCxnSpPr>
              <a:cxnSpLocks/>
            </p:cNvCxnSpPr>
            <p:nvPr/>
          </p:nvCxnSpPr>
          <p:spPr>
            <a:xfrm>
              <a:off x="1431757" y="358891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Прямая со стрелкой 130">
              <a:extLst>
                <a:ext uri="{FF2B5EF4-FFF2-40B4-BE49-F238E27FC236}">
                  <a16:creationId xmlns:a16="http://schemas.microsoft.com/office/drawing/2014/main" id="{1BC35DC3-C59E-46CE-8C3A-4AE36A854A26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25" y="4152891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Прямая со стрелкой 131">
              <a:extLst>
                <a:ext uri="{FF2B5EF4-FFF2-40B4-BE49-F238E27FC236}">
                  <a16:creationId xmlns:a16="http://schemas.microsoft.com/office/drawing/2014/main" id="{E5304997-8AEC-47C0-89F1-F110A4C4DD98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7" y="2827419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Прямая со стрелкой 132">
              <a:extLst>
                <a:ext uri="{FF2B5EF4-FFF2-40B4-BE49-F238E27FC236}">
                  <a16:creationId xmlns:a16="http://schemas.microsoft.com/office/drawing/2014/main" id="{7BBD89EA-3AD2-4EF0-BBFE-9335D4208EBE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6" y="3432506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BFA69FDD-CFE6-4A22-B3D8-78054F9E8D4D}"/>
              </a:ext>
            </a:extLst>
          </p:cNvPr>
          <p:cNvSpPr/>
          <p:nvPr/>
        </p:nvSpPr>
        <p:spPr>
          <a:xfrm>
            <a:off x="1716653" y="1646620"/>
            <a:ext cx="5883442" cy="2162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C6649D4-4ADD-4655-9B2E-3CAC803D1F31}"/>
              </a:ext>
            </a:extLst>
          </p:cNvPr>
          <p:cNvSpPr/>
          <p:nvPr/>
        </p:nvSpPr>
        <p:spPr>
          <a:xfrm>
            <a:off x="7703176" y="2764248"/>
            <a:ext cx="994612" cy="8354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Loss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02667D-28DB-410D-B770-59DA73945894}"/>
              </a:ext>
            </a:extLst>
          </p:cNvPr>
          <p:cNvSpPr txBox="1"/>
          <p:nvPr/>
        </p:nvSpPr>
        <p:spPr>
          <a:xfrm>
            <a:off x="773551" y="1475335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Forward</a:t>
            </a:r>
          </a:p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path</a:t>
            </a:r>
            <a:endParaRPr lang="uk-UA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245507-2029-41B2-8243-9A0410A34B3B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61755C7C-76D1-4E42-8DA6-8C3AE3147AA6}"/>
              </a:ext>
            </a:extLst>
          </p:cNvPr>
          <p:cNvGrpSpPr/>
          <p:nvPr/>
        </p:nvGrpSpPr>
        <p:grpSpPr>
          <a:xfrm>
            <a:off x="1205237" y="1932183"/>
            <a:ext cx="6304548" cy="2715125"/>
            <a:chOff x="1419725" y="1864896"/>
            <a:chExt cx="6304548" cy="2715125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30F3516F-CDA8-41BD-9B4E-88F8DC6CAA4A}"/>
                </a:ext>
              </a:extLst>
            </p:cNvPr>
            <p:cNvGrpSpPr/>
            <p:nvPr/>
          </p:nvGrpSpPr>
          <p:grpSpPr>
            <a:xfrm>
              <a:off x="2237871" y="1864896"/>
              <a:ext cx="4668257" cy="2715125"/>
              <a:chOff x="1082840" y="1564106"/>
              <a:chExt cx="4668257" cy="2715125"/>
            </a:xfrm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CEDEE665-8F8A-4E76-9E36-A061826B04FC}"/>
                  </a:ext>
                </a:extLst>
              </p:cNvPr>
              <p:cNvSpPr/>
              <p:nvPr/>
            </p:nvSpPr>
            <p:spPr>
              <a:xfrm>
                <a:off x="2498558" y="156410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689934E3-FC32-4422-BC4B-541E939F2F67}"/>
                  </a:ext>
                </a:extLst>
              </p:cNvPr>
              <p:cNvSpPr/>
              <p:nvPr/>
            </p:nvSpPr>
            <p:spPr>
              <a:xfrm>
                <a:off x="2498558" y="2137611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F111F294-53F5-44AF-AF0F-A00C1CC9BD4F}"/>
                  </a:ext>
                </a:extLst>
              </p:cNvPr>
              <p:cNvSpPr/>
              <p:nvPr/>
            </p:nvSpPr>
            <p:spPr>
              <a:xfrm>
                <a:off x="2498558" y="271111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9B0D884-9219-4B4C-9CAA-0AC0AF20F255}"/>
                  </a:ext>
                </a:extLst>
              </p:cNvPr>
              <p:cNvSpPr/>
              <p:nvPr/>
            </p:nvSpPr>
            <p:spPr>
              <a:xfrm>
                <a:off x="2498558" y="3284621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BB5533D-E16E-459D-8E96-8C89D93A5F88}"/>
                  </a:ext>
                </a:extLst>
              </p:cNvPr>
              <p:cNvSpPr/>
              <p:nvPr/>
            </p:nvSpPr>
            <p:spPr>
              <a:xfrm>
                <a:off x="2498558" y="385812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grpSp>
            <p:nvGrpSpPr>
              <p:cNvPr id="73" name="Группа 72">
                <a:extLst>
                  <a:ext uri="{FF2B5EF4-FFF2-40B4-BE49-F238E27FC236}">
                    <a16:creationId xmlns:a16="http://schemas.microsoft.com/office/drawing/2014/main" id="{42C0FE10-9128-4372-B981-AE1CEFEFAA13}"/>
                  </a:ext>
                </a:extLst>
              </p:cNvPr>
              <p:cNvGrpSpPr/>
              <p:nvPr/>
            </p:nvGrpSpPr>
            <p:grpSpPr>
              <a:xfrm>
                <a:off x="1082840" y="1774659"/>
                <a:ext cx="1415718" cy="2294020"/>
                <a:chOff x="1082840" y="1774659"/>
                <a:chExt cx="1415718" cy="2294020"/>
              </a:xfrm>
            </p:grpSpPr>
            <p:sp>
              <p:nvSpPr>
                <p:cNvPr id="5" name="Овал 4">
                  <a:extLst>
                    <a:ext uri="{FF2B5EF4-FFF2-40B4-BE49-F238E27FC236}">
                      <a16:creationId xmlns:a16="http://schemas.microsoft.com/office/drawing/2014/main" id="{7D61FF78-472F-4931-8615-1461DB489178}"/>
                    </a:ext>
                  </a:extLst>
                </p:cNvPr>
                <p:cNvSpPr/>
                <p:nvPr/>
              </p:nvSpPr>
              <p:spPr>
                <a:xfrm>
                  <a:off x="1082841" y="1927058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6" name="Овал 5">
                  <a:extLst>
                    <a:ext uri="{FF2B5EF4-FFF2-40B4-BE49-F238E27FC236}">
                      <a16:creationId xmlns:a16="http://schemas.microsoft.com/office/drawing/2014/main" id="{FC7DA1F5-CEB3-49FA-BC4C-709923F598A5}"/>
                    </a:ext>
                  </a:extLst>
                </p:cNvPr>
                <p:cNvSpPr/>
                <p:nvPr/>
              </p:nvSpPr>
              <p:spPr>
                <a:xfrm>
                  <a:off x="1082841" y="2495549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7" name="Овал 6">
                  <a:extLst>
                    <a:ext uri="{FF2B5EF4-FFF2-40B4-BE49-F238E27FC236}">
                      <a16:creationId xmlns:a16="http://schemas.microsoft.com/office/drawing/2014/main" id="{52FB498D-D6E3-4EA6-A7F6-BE1AE0EFC5DE}"/>
                    </a:ext>
                  </a:extLst>
                </p:cNvPr>
                <p:cNvSpPr/>
                <p:nvPr/>
              </p:nvSpPr>
              <p:spPr>
                <a:xfrm>
                  <a:off x="1082841" y="3078579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8" name="Овал 7">
                  <a:extLst>
                    <a:ext uri="{FF2B5EF4-FFF2-40B4-BE49-F238E27FC236}">
                      <a16:creationId xmlns:a16="http://schemas.microsoft.com/office/drawing/2014/main" id="{1232F7D7-3CC3-4209-9B39-7391F19CF04C}"/>
                    </a:ext>
                  </a:extLst>
                </p:cNvPr>
                <p:cNvSpPr/>
                <p:nvPr/>
              </p:nvSpPr>
              <p:spPr>
                <a:xfrm>
                  <a:off x="1082840" y="3647573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cxnSp>
              <p:nvCxnSpPr>
                <p:cNvPr id="15" name="Прямая соединительная линия 14">
                  <a:extLst>
                    <a:ext uri="{FF2B5EF4-FFF2-40B4-BE49-F238E27FC236}">
                      <a16:creationId xmlns:a16="http://schemas.microsoft.com/office/drawing/2014/main" id="{324C543C-B20A-4A98-AF04-4E124AD27456}"/>
                    </a:ext>
                  </a:extLst>
                </p:cNvPr>
                <p:cNvCxnSpPr>
                  <a:stCxn id="5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36295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единительная линия 15">
                  <a:extLst>
                    <a:ext uri="{FF2B5EF4-FFF2-40B4-BE49-F238E27FC236}">
                      <a16:creationId xmlns:a16="http://schemas.microsoft.com/office/drawing/2014/main" id="{EB549E1E-154E-4982-AFDC-6AD074E831AC}"/>
                    </a:ext>
                  </a:extLst>
                </p:cNvPr>
                <p:cNvCxnSpPr>
                  <a:cxnSpLocks/>
                  <a:stCxn id="6" idx="6"/>
                  <a:endCxn id="10" idx="2"/>
                </p:cNvCxnSpPr>
                <p:nvPr/>
              </p:nvCxnSpPr>
              <p:spPr>
                <a:xfrm flipV="1">
                  <a:off x="1503946" y="2348164"/>
                  <a:ext cx="994612" cy="35793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D5D4C642-21F2-48BB-A2F8-4A31905C9FE5}"/>
                    </a:ext>
                  </a:extLst>
                </p:cNvPr>
                <p:cNvCxnSpPr>
                  <a:cxnSpLocks/>
                  <a:stCxn id="7" idx="6"/>
                  <a:endCxn id="11" idx="2"/>
                </p:cNvCxnSpPr>
                <p:nvPr/>
              </p:nvCxnSpPr>
              <p:spPr>
                <a:xfrm flipV="1">
                  <a:off x="1503946" y="2921669"/>
                  <a:ext cx="994612" cy="36746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A229A938-AFA9-4EC5-8116-93B02E8E8991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1503945" y="3495174"/>
                  <a:ext cx="994613" cy="36295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3561F89F-69BA-40F0-AEE1-0A5AC51369ED}"/>
                    </a:ext>
                  </a:extLst>
                </p:cNvPr>
                <p:cNvCxnSpPr>
                  <a:cxnSpLocks/>
                  <a:stCxn id="8" idx="6"/>
                  <a:endCxn id="13" idx="2"/>
                </p:cNvCxnSpPr>
                <p:nvPr/>
              </p:nvCxnSpPr>
              <p:spPr>
                <a:xfrm>
                  <a:off x="1503945" y="3858126"/>
                  <a:ext cx="994613" cy="21055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BE578E47-544E-43A3-AEFF-3E997F922EE0}"/>
                    </a:ext>
                  </a:extLst>
                </p:cNvPr>
                <p:cNvCxnSpPr>
                  <a:cxnSpLocks/>
                  <a:stCxn id="8" idx="6"/>
                  <a:endCxn id="11" idx="2"/>
                </p:cNvCxnSpPr>
                <p:nvPr/>
              </p:nvCxnSpPr>
              <p:spPr>
                <a:xfrm flipV="1">
                  <a:off x="1503945" y="2921669"/>
                  <a:ext cx="994613" cy="93645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5B935895-49CC-446C-9C38-702B3E6DE558}"/>
                    </a:ext>
                  </a:extLst>
                </p:cNvPr>
                <p:cNvCxnSpPr>
                  <a:cxnSpLocks/>
                  <a:stCxn id="8" idx="6"/>
                  <a:endCxn id="10" idx="2"/>
                </p:cNvCxnSpPr>
                <p:nvPr/>
              </p:nvCxnSpPr>
              <p:spPr>
                <a:xfrm flipV="1">
                  <a:off x="1503945" y="2348164"/>
                  <a:ext cx="994613" cy="150996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Прямая соединительная линия 32">
                  <a:extLst>
                    <a:ext uri="{FF2B5EF4-FFF2-40B4-BE49-F238E27FC236}">
                      <a16:creationId xmlns:a16="http://schemas.microsoft.com/office/drawing/2014/main" id="{6B7CCA00-1DD7-48F2-9037-75CB656BADD3}"/>
                    </a:ext>
                  </a:extLst>
                </p:cNvPr>
                <p:cNvCxnSpPr>
                  <a:cxnSpLocks/>
                  <a:stCxn id="8" idx="6"/>
                  <a:endCxn id="9" idx="2"/>
                </p:cNvCxnSpPr>
                <p:nvPr/>
              </p:nvCxnSpPr>
              <p:spPr>
                <a:xfrm flipV="1">
                  <a:off x="1503945" y="1774659"/>
                  <a:ext cx="994613" cy="208346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Прямая соединительная линия 36">
                  <a:extLst>
                    <a:ext uri="{FF2B5EF4-FFF2-40B4-BE49-F238E27FC236}">
                      <a16:creationId xmlns:a16="http://schemas.microsoft.com/office/drawing/2014/main" id="{E0F806AF-37BB-4128-944E-4AF97D0D5AEA}"/>
                    </a:ext>
                  </a:extLst>
                </p:cNvPr>
                <p:cNvCxnSpPr>
                  <a:cxnSpLocks/>
                  <a:stCxn id="7" idx="6"/>
                  <a:endCxn id="13" idx="2"/>
                </p:cNvCxnSpPr>
                <p:nvPr/>
              </p:nvCxnSpPr>
              <p:spPr>
                <a:xfrm>
                  <a:off x="1503946" y="3289132"/>
                  <a:ext cx="994612" cy="77954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7B626022-A404-43FD-B907-2F4B71E95548}"/>
                    </a:ext>
                  </a:extLst>
                </p:cNvPr>
                <p:cNvCxnSpPr>
                  <a:cxnSpLocks/>
                  <a:stCxn id="7" idx="6"/>
                  <a:endCxn id="12" idx="2"/>
                </p:cNvCxnSpPr>
                <p:nvPr/>
              </p:nvCxnSpPr>
              <p:spPr>
                <a:xfrm>
                  <a:off x="1503946" y="3289132"/>
                  <a:ext cx="994612" cy="20604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Прямая соединительная линия 42">
                  <a:extLst>
                    <a:ext uri="{FF2B5EF4-FFF2-40B4-BE49-F238E27FC236}">
                      <a16:creationId xmlns:a16="http://schemas.microsoft.com/office/drawing/2014/main" id="{35FD47E7-98C2-4156-98D3-E640604E2B09}"/>
                    </a:ext>
                  </a:extLst>
                </p:cNvPr>
                <p:cNvCxnSpPr>
                  <a:cxnSpLocks/>
                  <a:stCxn id="7" idx="6"/>
                  <a:endCxn id="10" idx="2"/>
                </p:cNvCxnSpPr>
                <p:nvPr/>
              </p:nvCxnSpPr>
              <p:spPr>
                <a:xfrm flipV="1">
                  <a:off x="1503946" y="2348164"/>
                  <a:ext cx="994612" cy="94096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5E3D8FD9-D419-43AF-9C94-D18E429F52F6}"/>
                    </a:ext>
                  </a:extLst>
                </p:cNvPr>
                <p:cNvCxnSpPr>
                  <a:cxnSpLocks/>
                  <a:stCxn id="7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151447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Прямая соединительная линия 48">
                  <a:extLst>
                    <a:ext uri="{FF2B5EF4-FFF2-40B4-BE49-F238E27FC236}">
                      <a16:creationId xmlns:a16="http://schemas.microsoft.com/office/drawing/2014/main" id="{62BB58B2-8C8F-42C7-8E14-17C1A7ED7D36}"/>
                    </a:ext>
                  </a:extLst>
                </p:cNvPr>
                <p:cNvCxnSpPr>
                  <a:cxnSpLocks/>
                  <a:stCxn id="6" idx="6"/>
                  <a:endCxn id="13" idx="2"/>
                </p:cNvCxnSpPr>
                <p:nvPr/>
              </p:nvCxnSpPr>
              <p:spPr>
                <a:xfrm>
                  <a:off x="1503946" y="2706102"/>
                  <a:ext cx="994612" cy="136257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Прямая соединительная линия 51">
                  <a:extLst>
                    <a:ext uri="{FF2B5EF4-FFF2-40B4-BE49-F238E27FC236}">
                      <a16:creationId xmlns:a16="http://schemas.microsoft.com/office/drawing/2014/main" id="{DA68ECD4-5F79-43F5-9297-9C663DAB6A6A}"/>
                    </a:ext>
                  </a:extLst>
                </p:cNvPr>
                <p:cNvCxnSpPr>
                  <a:cxnSpLocks/>
                  <a:stCxn id="6" idx="6"/>
                  <a:endCxn id="12" idx="2"/>
                </p:cNvCxnSpPr>
                <p:nvPr/>
              </p:nvCxnSpPr>
              <p:spPr>
                <a:xfrm>
                  <a:off x="1503946" y="2706102"/>
                  <a:ext cx="994612" cy="78907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Прямая соединительная линия 54">
                  <a:extLst>
                    <a:ext uri="{FF2B5EF4-FFF2-40B4-BE49-F238E27FC236}">
                      <a16:creationId xmlns:a16="http://schemas.microsoft.com/office/drawing/2014/main" id="{5940158E-3FFA-4A90-82E9-D230DD028365}"/>
                    </a:ext>
                  </a:extLst>
                </p:cNvPr>
                <p:cNvCxnSpPr>
                  <a:cxnSpLocks/>
                  <a:stCxn id="6" idx="6"/>
                  <a:endCxn id="11" idx="2"/>
                </p:cNvCxnSpPr>
                <p:nvPr/>
              </p:nvCxnSpPr>
              <p:spPr>
                <a:xfrm>
                  <a:off x="1503946" y="2706102"/>
                  <a:ext cx="994612" cy="21556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A8918DE1-1F89-446F-BAD8-2080CD5A1B23}"/>
                    </a:ext>
                  </a:extLst>
                </p:cNvPr>
                <p:cNvCxnSpPr>
                  <a:cxnSpLocks/>
                  <a:stCxn id="6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93144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единительная линия 60">
                  <a:extLst>
                    <a:ext uri="{FF2B5EF4-FFF2-40B4-BE49-F238E27FC236}">
                      <a16:creationId xmlns:a16="http://schemas.microsoft.com/office/drawing/2014/main" id="{C56EC079-8788-4B95-8071-8E0CF2CFC734}"/>
                    </a:ext>
                  </a:extLst>
                </p:cNvPr>
                <p:cNvCxnSpPr>
                  <a:cxnSpLocks/>
                  <a:stCxn id="5" idx="6"/>
                  <a:endCxn id="10" idx="2"/>
                </p:cNvCxnSpPr>
                <p:nvPr/>
              </p:nvCxnSpPr>
              <p:spPr>
                <a:xfrm>
                  <a:off x="1503946" y="2137611"/>
                  <a:ext cx="994612" cy="21055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Прямая соединительная линия 63">
                  <a:extLst>
                    <a:ext uri="{FF2B5EF4-FFF2-40B4-BE49-F238E27FC236}">
                      <a16:creationId xmlns:a16="http://schemas.microsoft.com/office/drawing/2014/main" id="{496D7BCC-6E9B-4A14-911B-F48CB697628D}"/>
                    </a:ext>
                  </a:extLst>
                </p:cNvPr>
                <p:cNvCxnSpPr>
                  <a:cxnSpLocks/>
                  <a:stCxn id="5" idx="6"/>
                  <a:endCxn id="11" idx="2"/>
                </p:cNvCxnSpPr>
                <p:nvPr/>
              </p:nvCxnSpPr>
              <p:spPr>
                <a:xfrm>
                  <a:off x="1503946" y="2137611"/>
                  <a:ext cx="994612" cy="78405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C080E0A2-07F8-4E97-9107-D60025B516B1}"/>
                    </a:ext>
                  </a:extLst>
                </p:cNvPr>
                <p:cNvCxnSpPr>
                  <a:cxnSpLocks/>
                  <a:stCxn id="5" idx="6"/>
                  <a:endCxn id="12" idx="2"/>
                </p:cNvCxnSpPr>
                <p:nvPr/>
              </p:nvCxnSpPr>
              <p:spPr>
                <a:xfrm>
                  <a:off x="1503946" y="2137611"/>
                  <a:ext cx="994612" cy="135756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Прямая соединительная линия 69">
                  <a:extLst>
                    <a:ext uri="{FF2B5EF4-FFF2-40B4-BE49-F238E27FC236}">
                      <a16:creationId xmlns:a16="http://schemas.microsoft.com/office/drawing/2014/main" id="{A6A193CD-9E4A-4370-AC4B-C8289E4CF885}"/>
                    </a:ext>
                  </a:extLst>
                </p:cNvPr>
                <p:cNvCxnSpPr>
                  <a:cxnSpLocks/>
                  <a:stCxn id="5" idx="6"/>
                  <a:endCxn id="13" idx="2"/>
                </p:cNvCxnSpPr>
                <p:nvPr/>
              </p:nvCxnSpPr>
              <p:spPr>
                <a:xfrm>
                  <a:off x="1503946" y="2137611"/>
                  <a:ext cx="994612" cy="193106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Овал 74">
                <a:extLst>
                  <a:ext uri="{FF2B5EF4-FFF2-40B4-BE49-F238E27FC236}">
                    <a16:creationId xmlns:a16="http://schemas.microsoft.com/office/drawing/2014/main" id="{E24C093C-0862-45EF-BF44-CCE4F2B707B8}"/>
                  </a:ext>
                </a:extLst>
              </p:cNvPr>
              <p:cNvSpPr/>
              <p:nvPr/>
            </p:nvSpPr>
            <p:spPr>
              <a:xfrm rot="10800000">
                <a:off x="3914275" y="3490160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Овал 75">
                <a:extLst>
                  <a:ext uri="{FF2B5EF4-FFF2-40B4-BE49-F238E27FC236}">
                    <a16:creationId xmlns:a16="http://schemas.microsoft.com/office/drawing/2014/main" id="{F41E956A-4164-4933-8EBF-80E5AE745AEF}"/>
                  </a:ext>
                </a:extLst>
              </p:cNvPr>
              <p:cNvSpPr/>
              <p:nvPr/>
            </p:nvSpPr>
            <p:spPr>
              <a:xfrm rot="10800000">
                <a:off x="3914275" y="2921669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7" name="Овал 76">
                <a:extLst>
                  <a:ext uri="{FF2B5EF4-FFF2-40B4-BE49-F238E27FC236}">
                    <a16:creationId xmlns:a16="http://schemas.microsoft.com/office/drawing/2014/main" id="{87239912-8AD6-4F84-9C3C-0843DCBE7C3E}"/>
                  </a:ext>
                </a:extLst>
              </p:cNvPr>
              <p:cNvSpPr/>
              <p:nvPr/>
            </p:nvSpPr>
            <p:spPr>
              <a:xfrm rot="10800000">
                <a:off x="3914275" y="2338639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8" name="Овал 77">
                <a:extLst>
                  <a:ext uri="{FF2B5EF4-FFF2-40B4-BE49-F238E27FC236}">
                    <a16:creationId xmlns:a16="http://schemas.microsoft.com/office/drawing/2014/main" id="{05D0BE49-79F4-4AC6-9B84-BD266ED17004}"/>
                  </a:ext>
                </a:extLst>
              </p:cNvPr>
              <p:cNvSpPr/>
              <p:nvPr/>
            </p:nvSpPr>
            <p:spPr>
              <a:xfrm rot="10800000">
                <a:off x="3914276" y="1769645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79" name="Прямая соединительная линия 78">
                <a:extLst>
                  <a:ext uri="{FF2B5EF4-FFF2-40B4-BE49-F238E27FC236}">
                    <a16:creationId xmlns:a16="http://schemas.microsoft.com/office/drawing/2014/main" id="{DB3BED2C-8CE9-45EA-8493-B33942E7E476}"/>
                  </a:ext>
                </a:extLst>
              </p:cNvPr>
              <p:cNvCxnSpPr>
                <a:stCxn id="75" idx="6"/>
              </p:cNvCxnSpPr>
              <p:nvPr/>
            </p:nvCxnSpPr>
            <p:spPr>
              <a:xfrm rot="10800000" flipV="1">
                <a:off x="2919663" y="3700712"/>
                <a:ext cx="994612" cy="36295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Прямая соединительная линия 79">
                <a:extLst>
                  <a:ext uri="{FF2B5EF4-FFF2-40B4-BE49-F238E27FC236}">
                    <a16:creationId xmlns:a16="http://schemas.microsoft.com/office/drawing/2014/main" id="{0E13E4F2-4489-4D25-93E3-83FC1041952D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 flipV="1">
                <a:off x="2919663" y="3132221"/>
                <a:ext cx="994612" cy="35793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Прямая соединительная линия 80">
                <a:extLst>
                  <a:ext uri="{FF2B5EF4-FFF2-40B4-BE49-F238E27FC236}">
                    <a16:creationId xmlns:a16="http://schemas.microsoft.com/office/drawing/2014/main" id="{50CC36F2-A570-4B53-82AF-2CBE19B00E30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3674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B3B37F4-9C80-461F-98C0-4377143E5AEC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36295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Прямая соединительная линия 82">
                <a:extLst>
                  <a:ext uri="{FF2B5EF4-FFF2-40B4-BE49-F238E27FC236}">
                    <a16:creationId xmlns:a16="http://schemas.microsoft.com/office/drawing/2014/main" id="{75A32057-D73C-4446-83F6-61D22BC92219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>
                <a:off x="2919663" y="1769644"/>
                <a:ext cx="994613" cy="21055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CBC04EB2-0116-4E7C-9D51-C2BF6EF4B191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93645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30578C91-915E-4A32-9E02-B4C134D6CEAA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150996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:a16="http://schemas.microsoft.com/office/drawing/2014/main" id="{F1A05466-7A8A-42BF-9475-190B2E5E62A4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208346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Прямая соединительная линия 86">
                <a:extLst>
                  <a:ext uri="{FF2B5EF4-FFF2-40B4-BE49-F238E27FC236}">
                    <a16:creationId xmlns:a16="http://schemas.microsoft.com/office/drawing/2014/main" id="{ADE5741A-68FE-4571-B191-1A567CC359FF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>
                <a:off x="2919663" y="1769644"/>
                <a:ext cx="994612" cy="77954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Прямая соединительная линия 87">
                <a:extLst>
                  <a:ext uri="{FF2B5EF4-FFF2-40B4-BE49-F238E27FC236}">
                    <a16:creationId xmlns:a16="http://schemas.microsoft.com/office/drawing/2014/main" id="{A8ACAFDA-B93F-4479-B2D4-BBC217C9E69A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>
                <a:off x="2919663" y="2343149"/>
                <a:ext cx="994612" cy="20604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88">
                <a:extLst>
                  <a:ext uri="{FF2B5EF4-FFF2-40B4-BE49-F238E27FC236}">
                    <a16:creationId xmlns:a16="http://schemas.microsoft.com/office/drawing/2014/main" id="{439C4981-BCCD-4E78-8FB9-16641B269562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94096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>
                <a:extLst>
                  <a:ext uri="{FF2B5EF4-FFF2-40B4-BE49-F238E27FC236}">
                    <a16:creationId xmlns:a16="http://schemas.microsoft.com/office/drawing/2014/main" id="{6BA71BC1-195B-40D9-BDD2-E128C6862BAB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15144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Прямая соединительная линия 90">
                <a:extLst>
                  <a:ext uri="{FF2B5EF4-FFF2-40B4-BE49-F238E27FC236}">
                    <a16:creationId xmlns:a16="http://schemas.microsoft.com/office/drawing/2014/main" id="{8F06D4CD-3A35-4748-929A-7BF2B70CB85D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1769644"/>
                <a:ext cx="994612" cy="136257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:a16="http://schemas.microsoft.com/office/drawing/2014/main" id="{9E928E2F-38B8-45F7-AD3B-53485471635C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2343149"/>
                <a:ext cx="994612" cy="78907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B0A18EE9-9C7D-4A09-90E9-FED83539C757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2916654"/>
                <a:ext cx="994612" cy="21556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DCA595A6-6E98-4594-AB9F-DE9EFCFEFFCA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 flipV="1">
                <a:off x="2919663" y="3132221"/>
                <a:ext cx="994612" cy="93144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Прямая соединительная линия 94">
                <a:extLst>
                  <a:ext uri="{FF2B5EF4-FFF2-40B4-BE49-F238E27FC236}">
                    <a16:creationId xmlns:a16="http://schemas.microsoft.com/office/drawing/2014/main" id="{245FEFF5-9E99-4350-B7ED-C7B4B6297CE7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3490159"/>
                <a:ext cx="994612" cy="21055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:a16="http://schemas.microsoft.com/office/drawing/2014/main" id="{96D83E31-C80A-4C93-87DC-7B1DB130200C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2916654"/>
                <a:ext cx="994612" cy="78405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Прямая соединительная линия 96">
                <a:extLst>
                  <a:ext uri="{FF2B5EF4-FFF2-40B4-BE49-F238E27FC236}">
                    <a16:creationId xmlns:a16="http://schemas.microsoft.com/office/drawing/2014/main" id="{DF131987-3EF6-4819-8845-98C8E398E074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2343149"/>
                <a:ext cx="994612" cy="13575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Прямая соединительная линия 97">
                <a:extLst>
                  <a:ext uri="{FF2B5EF4-FFF2-40B4-BE49-F238E27FC236}">
                    <a16:creationId xmlns:a16="http://schemas.microsoft.com/office/drawing/2014/main" id="{132DAA17-7AC7-4B13-BFDF-E514D9C844DD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1769644"/>
                <a:ext cx="994612" cy="193106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9" name="Овал 98">
                <a:extLst>
                  <a:ext uri="{FF2B5EF4-FFF2-40B4-BE49-F238E27FC236}">
                    <a16:creationId xmlns:a16="http://schemas.microsoft.com/office/drawing/2014/main" id="{D68B6BCA-D1AC-459D-A698-80C894E6B9DF}"/>
                  </a:ext>
                </a:extLst>
              </p:cNvPr>
              <p:cNvSpPr/>
              <p:nvPr/>
            </p:nvSpPr>
            <p:spPr>
              <a:xfrm rot="10800000">
                <a:off x="5329992" y="2334628"/>
                <a:ext cx="421105" cy="42110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Овал 99">
                <a:extLst>
                  <a:ext uri="{FF2B5EF4-FFF2-40B4-BE49-F238E27FC236}">
                    <a16:creationId xmlns:a16="http://schemas.microsoft.com/office/drawing/2014/main" id="{EEF4C8E0-CED8-4ABF-A978-9833AF4765D6}"/>
                  </a:ext>
                </a:extLst>
              </p:cNvPr>
              <p:cNvSpPr/>
              <p:nvPr/>
            </p:nvSpPr>
            <p:spPr>
              <a:xfrm rot="10800000">
                <a:off x="5329991" y="2921668"/>
                <a:ext cx="421105" cy="42110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101" name="Прямая соединительная линия 100">
                <a:extLst>
                  <a:ext uri="{FF2B5EF4-FFF2-40B4-BE49-F238E27FC236}">
                    <a16:creationId xmlns:a16="http://schemas.microsoft.com/office/drawing/2014/main" id="{4D6A185E-F33E-4A60-91EA-723D0ABD4ED9}"/>
                  </a:ext>
                </a:extLst>
              </p:cNvPr>
              <p:cNvCxnSpPr>
                <a:cxnSpLocks/>
                <a:stCxn id="99" idx="6"/>
                <a:endCxn id="78" idx="2"/>
              </p:cNvCxnSpPr>
              <p:nvPr/>
            </p:nvCxnSpPr>
            <p:spPr>
              <a:xfrm flipH="1" flipV="1">
                <a:off x="4335381" y="1980197"/>
                <a:ext cx="994611" cy="56498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Прямая соединительная линия 103">
                <a:extLst>
                  <a:ext uri="{FF2B5EF4-FFF2-40B4-BE49-F238E27FC236}">
                    <a16:creationId xmlns:a16="http://schemas.microsoft.com/office/drawing/2014/main" id="{701296A8-44A2-424C-853B-1226DE64989C}"/>
                  </a:ext>
                </a:extLst>
              </p:cNvPr>
              <p:cNvCxnSpPr>
                <a:cxnSpLocks/>
                <a:stCxn id="99" idx="6"/>
                <a:endCxn id="77" idx="2"/>
              </p:cNvCxnSpPr>
              <p:nvPr/>
            </p:nvCxnSpPr>
            <p:spPr>
              <a:xfrm flipH="1">
                <a:off x="4335380" y="2545180"/>
                <a:ext cx="994612" cy="401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Прямая соединительная линия 106">
                <a:extLst>
                  <a:ext uri="{FF2B5EF4-FFF2-40B4-BE49-F238E27FC236}">
                    <a16:creationId xmlns:a16="http://schemas.microsoft.com/office/drawing/2014/main" id="{8B5DF897-C04F-42DC-8AB4-8067C7727A9E}"/>
                  </a:ext>
                </a:extLst>
              </p:cNvPr>
              <p:cNvCxnSpPr>
                <a:cxnSpLocks/>
                <a:stCxn id="99" idx="6"/>
                <a:endCxn id="76" idx="2"/>
              </p:cNvCxnSpPr>
              <p:nvPr/>
            </p:nvCxnSpPr>
            <p:spPr>
              <a:xfrm flipH="1">
                <a:off x="4335380" y="2545180"/>
                <a:ext cx="994612" cy="58704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Прямая соединительная линия 109">
                <a:extLst>
                  <a:ext uri="{FF2B5EF4-FFF2-40B4-BE49-F238E27FC236}">
                    <a16:creationId xmlns:a16="http://schemas.microsoft.com/office/drawing/2014/main" id="{26135AB7-FFB4-4BAC-8E80-C41FAF259026}"/>
                  </a:ext>
                </a:extLst>
              </p:cNvPr>
              <p:cNvCxnSpPr>
                <a:cxnSpLocks/>
                <a:stCxn id="99" idx="6"/>
                <a:endCxn id="75" idx="2"/>
              </p:cNvCxnSpPr>
              <p:nvPr/>
            </p:nvCxnSpPr>
            <p:spPr>
              <a:xfrm flipH="1">
                <a:off x="4335380" y="2545180"/>
                <a:ext cx="994612" cy="115553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Прямая соединительная линия 112">
                <a:extLst>
                  <a:ext uri="{FF2B5EF4-FFF2-40B4-BE49-F238E27FC236}">
                    <a16:creationId xmlns:a16="http://schemas.microsoft.com/office/drawing/2014/main" id="{B4AD92BA-90B9-4442-AA39-31815ACF8B6E}"/>
                  </a:ext>
                </a:extLst>
              </p:cNvPr>
              <p:cNvCxnSpPr>
                <a:cxnSpLocks/>
                <a:stCxn id="100" idx="6"/>
                <a:endCxn id="78" idx="2"/>
              </p:cNvCxnSpPr>
              <p:nvPr/>
            </p:nvCxnSpPr>
            <p:spPr>
              <a:xfrm flipH="1" flipV="1">
                <a:off x="4335381" y="1980197"/>
                <a:ext cx="994610" cy="115202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Прямая соединительная линия 115">
                <a:extLst>
                  <a:ext uri="{FF2B5EF4-FFF2-40B4-BE49-F238E27FC236}">
                    <a16:creationId xmlns:a16="http://schemas.microsoft.com/office/drawing/2014/main" id="{111FBB68-9C19-4F9C-9BA8-152618A4910A}"/>
                  </a:ext>
                </a:extLst>
              </p:cNvPr>
              <p:cNvCxnSpPr>
                <a:cxnSpLocks/>
                <a:stCxn id="100" idx="6"/>
                <a:endCxn id="77" idx="2"/>
              </p:cNvCxnSpPr>
              <p:nvPr/>
            </p:nvCxnSpPr>
            <p:spPr>
              <a:xfrm flipH="1" flipV="1">
                <a:off x="4335380" y="2549191"/>
                <a:ext cx="994611" cy="583029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Прямая соединительная линия 118">
                <a:extLst>
                  <a:ext uri="{FF2B5EF4-FFF2-40B4-BE49-F238E27FC236}">
                    <a16:creationId xmlns:a16="http://schemas.microsoft.com/office/drawing/2014/main" id="{275BCB4C-F368-49B4-903A-C7A3D655AF40}"/>
                  </a:ext>
                </a:extLst>
              </p:cNvPr>
              <p:cNvCxnSpPr>
                <a:cxnSpLocks/>
                <a:stCxn id="100" idx="6"/>
                <a:endCxn id="76" idx="2"/>
              </p:cNvCxnSpPr>
              <p:nvPr/>
            </p:nvCxnSpPr>
            <p:spPr>
              <a:xfrm flipH="1">
                <a:off x="4335380" y="3132220"/>
                <a:ext cx="994611" cy="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Прямая соединительная линия 121">
                <a:extLst>
                  <a:ext uri="{FF2B5EF4-FFF2-40B4-BE49-F238E27FC236}">
                    <a16:creationId xmlns:a16="http://schemas.microsoft.com/office/drawing/2014/main" id="{C4D1A664-A614-4D26-9C36-C0361A14A5D9}"/>
                  </a:ext>
                </a:extLst>
              </p:cNvPr>
              <p:cNvCxnSpPr>
                <a:cxnSpLocks/>
                <a:stCxn id="100" idx="6"/>
                <a:endCxn id="75" idx="2"/>
              </p:cNvCxnSpPr>
              <p:nvPr/>
            </p:nvCxnSpPr>
            <p:spPr>
              <a:xfrm flipH="1">
                <a:off x="4335380" y="3132220"/>
                <a:ext cx="994611" cy="56849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EE30D277-2037-49CB-8B99-B5C75BFF41A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419726" y="243789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Прямая со стрелкой 128">
              <a:extLst>
                <a:ext uri="{FF2B5EF4-FFF2-40B4-BE49-F238E27FC236}">
                  <a16:creationId xmlns:a16="http://schemas.microsoft.com/office/drawing/2014/main" id="{F29E5034-B6C6-4F84-869C-F3AE52924E5B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25" y="300287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Прямая со стрелкой 129">
              <a:extLst>
                <a:ext uri="{FF2B5EF4-FFF2-40B4-BE49-F238E27FC236}">
                  <a16:creationId xmlns:a16="http://schemas.microsoft.com/office/drawing/2014/main" id="{F144E301-D845-4E12-9CB0-50AB37FE3006}"/>
                </a:ext>
              </a:extLst>
            </p:cNvPr>
            <p:cNvCxnSpPr>
              <a:cxnSpLocks/>
            </p:cNvCxnSpPr>
            <p:nvPr/>
          </p:nvCxnSpPr>
          <p:spPr>
            <a:xfrm>
              <a:off x="1431757" y="358891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Прямая со стрелкой 130">
              <a:extLst>
                <a:ext uri="{FF2B5EF4-FFF2-40B4-BE49-F238E27FC236}">
                  <a16:creationId xmlns:a16="http://schemas.microsoft.com/office/drawing/2014/main" id="{1BC35DC3-C59E-46CE-8C3A-4AE36A854A26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25" y="4152891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Прямая со стрелкой 131">
              <a:extLst>
                <a:ext uri="{FF2B5EF4-FFF2-40B4-BE49-F238E27FC236}">
                  <a16:creationId xmlns:a16="http://schemas.microsoft.com/office/drawing/2014/main" id="{E5304997-8AEC-47C0-89F1-F110A4C4DD98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7" y="2827419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Прямая со стрелкой 132">
              <a:extLst>
                <a:ext uri="{FF2B5EF4-FFF2-40B4-BE49-F238E27FC236}">
                  <a16:creationId xmlns:a16="http://schemas.microsoft.com/office/drawing/2014/main" id="{7BBD89EA-3AD2-4EF0-BBFE-9335D4208EBE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6" y="3432506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BFA69FDD-CFE6-4A22-B3D8-78054F9E8D4D}"/>
              </a:ext>
            </a:extLst>
          </p:cNvPr>
          <p:cNvSpPr/>
          <p:nvPr/>
        </p:nvSpPr>
        <p:spPr>
          <a:xfrm>
            <a:off x="1716653" y="1646620"/>
            <a:ext cx="5883442" cy="2162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3F2F7-9F41-4938-B8A2-DF873BA41F79}"/>
              </a:ext>
            </a:extLst>
          </p:cNvPr>
          <p:cNvSpPr txBox="1"/>
          <p:nvPr/>
        </p:nvSpPr>
        <p:spPr>
          <a:xfrm>
            <a:off x="773551" y="1475335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Forward</a:t>
            </a:r>
          </a:p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path</a:t>
            </a:r>
            <a:endParaRPr lang="uk-UA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C6649D4-4ADD-4655-9B2E-3CAC803D1F31}"/>
              </a:ext>
            </a:extLst>
          </p:cNvPr>
          <p:cNvSpPr/>
          <p:nvPr/>
        </p:nvSpPr>
        <p:spPr>
          <a:xfrm>
            <a:off x="7703176" y="2764248"/>
            <a:ext cx="994612" cy="8354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Loss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03" name="Стрелка: вправо 102">
            <a:extLst>
              <a:ext uri="{FF2B5EF4-FFF2-40B4-BE49-F238E27FC236}">
                <a16:creationId xmlns:a16="http://schemas.microsoft.com/office/drawing/2014/main" id="{9BB3F858-9BD2-45AF-8AB1-0519AC4194F7}"/>
              </a:ext>
            </a:extLst>
          </p:cNvPr>
          <p:cNvSpPr/>
          <p:nvPr/>
        </p:nvSpPr>
        <p:spPr>
          <a:xfrm rot="10800000">
            <a:off x="1913096" y="4711083"/>
            <a:ext cx="5883442" cy="2162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D29D1B8-3E8B-4D5A-BF10-A71D36FFD578}"/>
              </a:ext>
            </a:extLst>
          </p:cNvPr>
          <p:cNvSpPr txBox="1"/>
          <p:nvPr/>
        </p:nvSpPr>
        <p:spPr>
          <a:xfrm>
            <a:off x="7796538" y="4557609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Backward</a:t>
            </a:r>
          </a:p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path</a:t>
            </a:r>
            <a:endParaRPr lang="uk-UA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8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9D8028-8852-4855-8479-3E2E3DA3534C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822292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Convolutional 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2" descr="Результат пошуку зображень за запитом &quot;cnn network&quot;">
            <a:extLst>
              <a:ext uri="{FF2B5EF4-FFF2-40B4-BE49-F238E27FC236}">
                <a16:creationId xmlns:a16="http://schemas.microsoft.com/office/drawing/2014/main" id="{CD6ED6E5-9EB0-488A-A885-C615249A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44" y="1361293"/>
            <a:ext cx="7181711" cy="242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11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9D8028-8852-4855-8479-3E2E3DA3534C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822292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Convolutional 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6" name="Picture 2" descr="Image result for neural network convolutional operation gif&quot;">
            <a:extLst>
              <a:ext uri="{FF2B5EF4-FFF2-40B4-BE49-F238E27FC236}">
                <a16:creationId xmlns:a16="http://schemas.microsoft.com/office/drawing/2014/main" id="{4CECDE8D-0B0B-4A92-982E-95436F895F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458" y="304800"/>
            <a:ext cx="51339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00F066-A265-43C6-8AFF-7C8BEC51B025}"/>
              </a:ext>
            </a:extLst>
          </p:cNvPr>
          <p:cNvSpPr txBox="1"/>
          <p:nvPr/>
        </p:nvSpPr>
        <p:spPr>
          <a:xfrm>
            <a:off x="932567" y="269188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9873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9D8028-8852-4855-8479-3E2E3DA3534C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822292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Convolutional 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0F066-A265-43C6-8AFF-7C8BEC51B025}"/>
              </a:ext>
            </a:extLst>
          </p:cNvPr>
          <p:cNvSpPr txBox="1"/>
          <p:nvPr/>
        </p:nvSpPr>
        <p:spPr>
          <a:xfrm>
            <a:off x="932567" y="269188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2050" name="Picture 2" descr="Image result for neural network max pooling gif&quot;">
            <a:extLst>
              <a:ext uri="{FF2B5EF4-FFF2-40B4-BE49-F238E27FC236}">
                <a16:creationId xmlns:a16="http://schemas.microsoft.com/office/drawing/2014/main" id="{283F0857-B13C-4ED0-B985-44F5D9E23A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686" y="1733550"/>
            <a:ext cx="3905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5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274856-D7CF-4559-95E4-AA5E556B1D4E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Basic Approach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3E656-2317-48CF-BB94-F8A4F939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8" y="1457284"/>
            <a:ext cx="2228172" cy="209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F1F5D-03C2-4028-BD1C-7FE3BAC53519}"/>
              </a:ext>
            </a:extLst>
          </p:cNvPr>
          <p:cNvSpPr txBox="1"/>
          <p:nvPr/>
        </p:nvSpPr>
        <p:spPr>
          <a:xfrm>
            <a:off x="1148005" y="355081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Input</a:t>
            </a:r>
            <a:endParaRPr lang="uk-UA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48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274856-D7CF-4559-95E4-AA5E556B1D4E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Basic Approach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3E656-2317-48CF-BB94-F8A4F939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8" y="1457284"/>
            <a:ext cx="2228172" cy="209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F1F5D-03C2-4028-BD1C-7FE3BAC53519}"/>
              </a:ext>
            </a:extLst>
          </p:cNvPr>
          <p:cNvSpPr txBox="1"/>
          <p:nvPr/>
        </p:nvSpPr>
        <p:spPr>
          <a:xfrm>
            <a:off x="1148005" y="355081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Input</a:t>
            </a:r>
            <a:endParaRPr lang="uk-U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E2AA12-0A8A-402B-A8C4-5F9C344B1C07}"/>
              </a:ext>
            </a:extLst>
          </p:cNvPr>
          <p:cNvSpPr/>
          <p:nvPr/>
        </p:nvSpPr>
        <p:spPr>
          <a:xfrm>
            <a:off x="487235" y="2040229"/>
            <a:ext cx="260304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502657-96BA-4177-A995-BF6342E1C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" t="27845" r="85243" b="59721"/>
          <a:stretch/>
        </p:blipFill>
        <p:spPr>
          <a:xfrm>
            <a:off x="3544134" y="1779925"/>
            <a:ext cx="260304" cy="26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9F6FF6-B4B7-4C26-B84C-47DBA222871E}"/>
              </a:ext>
            </a:extLst>
          </p:cNvPr>
          <p:cNvCxnSpPr/>
          <p:nvPr/>
        </p:nvCxnSpPr>
        <p:spPr>
          <a:xfrm flipV="1">
            <a:off x="747539" y="2040229"/>
            <a:ext cx="2796595" cy="260304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D38F53-87BF-477B-84C2-9B9C0423BA8E}"/>
              </a:ext>
            </a:extLst>
          </p:cNvPr>
          <p:cNvCxnSpPr/>
          <p:nvPr/>
        </p:nvCxnSpPr>
        <p:spPr>
          <a:xfrm flipV="1">
            <a:off x="747539" y="1779925"/>
            <a:ext cx="2796595" cy="260304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0405E0-D7FF-4AEA-8D07-48F54B9553D5}"/>
              </a:ext>
            </a:extLst>
          </p:cNvPr>
          <p:cNvSpPr txBox="1"/>
          <p:nvPr/>
        </p:nvSpPr>
        <p:spPr>
          <a:xfrm>
            <a:off x="2826630" y="1533704"/>
            <a:ext cx="1955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Extract patches one by one</a:t>
            </a:r>
            <a:endParaRPr lang="uk-UA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1025D2-1EA2-4716-98E4-EEEF7C418EC6}"/>
              </a:ext>
            </a:extLst>
          </p:cNvPr>
          <p:cNvSpPr/>
          <p:nvPr/>
        </p:nvSpPr>
        <p:spPr>
          <a:xfrm>
            <a:off x="3646663" y="1884335"/>
            <a:ext cx="56180" cy="5741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171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2AD5-3AF8-4932-9826-954690BF5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1709" y="778348"/>
            <a:ext cx="3969862" cy="582945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Introduction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EBD79-C2E2-498C-A9EA-C8CF85F23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366102"/>
            <a:ext cx="8520600" cy="1049400"/>
          </a:xfrm>
        </p:spPr>
        <p:txBody>
          <a:bodyPr/>
          <a:lstStyle/>
          <a:p>
            <a:pPr marL="0" algn="just"/>
            <a:r>
              <a:rPr lang="en-US" b="1" i="1" u="sng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Semantic segmentation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refers to the process of linking every pixel in an image to one or several class labels from a defined set.</a:t>
            </a:r>
            <a:endParaRPr lang="uk-UA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6" name="Picture 2" descr="Результат пошуку зображень за запитом &quot;semantic segmentation&quot;">
            <a:extLst>
              <a:ext uri="{FF2B5EF4-FFF2-40B4-BE49-F238E27FC236}">
                <a16:creationId xmlns:a16="http://schemas.microsoft.com/office/drawing/2014/main" id="{0D6EB59A-8A6A-4A33-BCA9-424F9CDDB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49880" b="50586"/>
          <a:stretch/>
        </p:blipFill>
        <p:spPr bwMode="auto">
          <a:xfrm>
            <a:off x="697380" y="2415502"/>
            <a:ext cx="2826731" cy="142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Результат пошуку зображень за запитом &quot;semantic segmentation&quot;">
            <a:extLst>
              <a:ext uri="{FF2B5EF4-FFF2-40B4-BE49-F238E27FC236}">
                <a16:creationId xmlns:a16="http://schemas.microsoft.com/office/drawing/2014/main" id="{6764034A-AA14-451B-A8E6-70861C424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1" r="-1" b="50586"/>
          <a:stretch/>
        </p:blipFill>
        <p:spPr bwMode="auto">
          <a:xfrm>
            <a:off x="5089171" y="2415501"/>
            <a:ext cx="2826731" cy="142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E895E6D-985B-4703-9995-DE2166F8BDDD}"/>
              </a:ext>
            </a:extLst>
          </p:cNvPr>
          <p:cNvSpPr/>
          <p:nvPr/>
        </p:nvSpPr>
        <p:spPr>
          <a:xfrm>
            <a:off x="3705940" y="3022779"/>
            <a:ext cx="1201401" cy="21358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5BA16-A584-4039-913A-3BAD18E94FD9}"/>
              </a:ext>
            </a:extLst>
          </p:cNvPr>
          <p:cNvSpPr txBox="1"/>
          <p:nvPr/>
        </p:nvSpPr>
        <p:spPr>
          <a:xfrm>
            <a:off x="3705940" y="3236362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  <a:endParaRPr lang="uk-UA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F0EE0-BF54-4512-94BD-579A25194615}"/>
              </a:ext>
            </a:extLst>
          </p:cNvPr>
          <p:cNvSpPr txBox="1"/>
          <p:nvPr/>
        </p:nvSpPr>
        <p:spPr>
          <a:xfrm>
            <a:off x="1800403" y="3843640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Input</a:t>
            </a:r>
            <a:endParaRPr lang="uk-UA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19186-9D46-4B34-90FD-B4AD54158043}"/>
              </a:ext>
            </a:extLst>
          </p:cNvPr>
          <p:cNvSpPr txBox="1"/>
          <p:nvPr/>
        </p:nvSpPr>
        <p:spPr>
          <a:xfrm>
            <a:off x="6156127" y="384844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Result</a:t>
            </a:r>
            <a:endParaRPr lang="uk-UA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41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6560333-8CC7-4D00-8A32-89FA8E84F968}"/>
              </a:ext>
            </a:extLst>
          </p:cNvPr>
          <p:cNvSpPr txBox="1"/>
          <p:nvPr/>
        </p:nvSpPr>
        <p:spPr>
          <a:xfrm>
            <a:off x="7947766" y="1694093"/>
            <a:ext cx="88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Classify central pixel</a:t>
            </a:r>
            <a:endParaRPr lang="uk-UA" sz="1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74856-D7CF-4559-95E4-AA5E556B1D4E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Basic Approach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3E656-2317-48CF-BB94-F8A4F939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8" y="1457284"/>
            <a:ext cx="2228172" cy="209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F1F5D-03C2-4028-BD1C-7FE3BAC53519}"/>
              </a:ext>
            </a:extLst>
          </p:cNvPr>
          <p:cNvSpPr txBox="1"/>
          <p:nvPr/>
        </p:nvSpPr>
        <p:spPr>
          <a:xfrm>
            <a:off x="1148005" y="355081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Input</a:t>
            </a:r>
            <a:endParaRPr lang="uk-U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E2AA12-0A8A-402B-A8C4-5F9C344B1C07}"/>
              </a:ext>
            </a:extLst>
          </p:cNvPr>
          <p:cNvSpPr/>
          <p:nvPr/>
        </p:nvSpPr>
        <p:spPr>
          <a:xfrm>
            <a:off x="487235" y="2040229"/>
            <a:ext cx="260304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502657-96BA-4177-A995-BF6342E1C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" t="27845" r="85243" b="59721"/>
          <a:stretch/>
        </p:blipFill>
        <p:spPr>
          <a:xfrm>
            <a:off x="3544134" y="1779925"/>
            <a:ext cx="260304" cy="26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9F6FF6-B4B7-4C26-B84C-47DBA222871E}"/>
              </a:ext>
            </a:extLst>
          </p:cNvPr>
          <p:cNvCxnSpPr/>
          <p:nvPr/>
        </p:nvCxnSpPr>
        <p:spPr>
          <a:xfrm flipV="1">
            <a:off x="747539" y="2040229"/>
            <a:ext cx="2796595" cy="260304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D38F53-87BF-477B-84C2-9B9C0423BA8E}"/>
              </a:ext>
            </a:extLst>
          </p:cNvPr>
          <p:cNvCxnSpPr/>
          <p:nvPr/>
        </p:nvCxnSpPr>
        <p:spPr>
          <a:xfrm flipV="1">
            <a:off x="747539" y="1779925"/>
            <a:ext cx="2796595" cy="260304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0405E0-D7FF-4AEA-8D07-48F54B9553D5}"/>
              </a:ext>
            </a:extLst>
          </p:cNvPr>
          <p:cNvSpPr txBox="1"/>
          <p:nvPr/>
        </p:nvSpPr>
        <p:spPr>
          <a:xfrm>
            <a:off x="2826630" y="1533704"/>
            <a:ext cx="1955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Extract patches one by one</a:t>
            </a:r>
            <a:endParaRPr lang="uk-UA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1025D2-1EA2-4716-98E4-EEEF7C418EC6}"/>
              </a:ext>
            </a:extLst>
          </p:cNvPr>
          <p:cNvSpPr/>
          <p:nvPr/>
        </p:nvSpPr>
        <p:spPr>
          <a:xfrm>
            <a:off x="3646663" y="1884335"/>
            <a:ext cx="56180" cy="5741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A9073-4F9F-46D1-9028-D2BA3BF54F4D}"/>
              </a:ext>
            </a:extLst>
          </p:cNvPr>
          <p:cNvSpPr/>
          <p:nvPr/>
        </p:nvSpPr>
        <p:spPr>
          <a:xfrm>
            <a:off x="5066786" y="1427453"/>
            <a:ext cx="913763" cy="9137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endParaRPr lang="uk-U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67725-2C42-4461-B46F-AF34C4E70ADA}"/>
              </a:ext>
            </a:extLst>
          </p:cNvPr>
          <p:cNvCxnSpPr>
            <a:cxnSpLocks/>
          </p:cNvCxnSpPr>
          <p:nvPr/>
        </p:nvCxnSpPr>
        <p:spPr>
          <a:xfrm>
            <a:off x="3939540" y="1884334"/>
            <a:ext cx="990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B16233-E87E-42B0-B066-35A28635E921}"/>
              </a:ext>
            </a:extLst>
          </p:cNvPr>
          <p:cNvCxnSpPr>
            <a:cxnSpLocks/>
          </p:cNvCxnSpPr>
          <p:nvPr/>
        </p:nvCxnSpPr>
        <p:spPr>
          <a:xfrm>
            <a:off x="6111240" y="1894148"/>
            <a:ext cx="563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7F9593C-9C72-473A-B1A6-5107EAE1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25451"/>
              </p:ext>
            </p:extLst>
          </p:nvPr>
        </p:nvGraphicFramePr>
        <p:xfrm>
          <a:off x="6805811" y="1411187"/>
          <a:ext cx="1141955" cy="9977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141955">
                  <a:extLst>
                    <a:ext uri="{9D8B030D-6E8A-4147-A177-3AD203B41FA5}">
                      <a16:colId xmlns:a16="http://schemas.microsoft.com/office/drawing/2014/main" val="414894492"/>
                    </a:ext>
                  </a:extLst>
                </a:gridCol>
              </a:tblGrid>
              <a:tr h="262792"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  <a:endParaRPr lang="uk-U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77055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r>
                        <a:rPr lang="en-US" dirty="0"/>
                        <a:t>Horse</a:t>
                      </a:r>
                      <a:endParaRPr lang="uk-U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42089"/>
                  </a:ext>
                </a:extLst>
              </a:tr>
              <a:tr h="388180">
                <a:tc>
                  <a:txBody>
                    <a:bodyPr/>
                    <a:lstStyle/>
                    <a:p>
                      <a:r>
                        <a:rPr lang="en-US" dirty="0"/>
                        <a:t>Background</a:t>
                      </a:r>
                      <a:endParaRPr lang="uk-U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3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29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274856-D7CF-4559-95E4-AA5E556B1D4E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Basic Approach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3E656-2317-48CF-BB94-F8A4F939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8" y="1457284"/>
            <a:ext cx="2228172" cy="209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F1F5D-03C2-4028-BD1C-7FE3BAC53519}"/>
              </a:ext>
            </a:extLst>
          </p:cNvPr>
          <p:cNvSpPr txBox="1"/>
          <p:nvPr/>
        </p:nvSpPr>
        <p:spPr>
          <a:xfrm>
            <a:off x="1148005" y="355081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Input</a:t>
            </a:r>
            <a:endParaRPr lang="uk-U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E2AA12-0A8A-402B-A8C4-5F9C344B1C07}"/>
              </a:ext>
            </a:extLst>
          </p:cNvPr>
          <p:cNvSpPr/>
          <p:nvPr/>
        </p:nvSpPr>
        <p:spPr>
          <a:xfrm>
            <a:off x="487235" y="2040229"/>
            <a:ext cx="260304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502657-96BA-4177-A995-BF6342E1C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" t="27845" r="85243" b="59721"/>
          <a:stretch/>
        </p:blipFill>
        <p:spPr>
          <a:xfrm>
            <a:off x="3544134" y="1779925"/>
            <a:ext cx="260304" cy="26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9F6FF6-B4B7-4C26-B84C-47DBA222871E}"/>
              </a:ext>
            </a:extLst>
          </p:cNvPr>
          <p:cNvCxnSpPr/>
          <p:nvPr/>
        </p:nvCxnSpPr>
        <p:spPr>
          <a:xfrm flipV="1">
            <a:off x="747539" y="2040229"/>
            <a:ext cx="2796595" cy="260304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D38F53-87BF-477B-84C2-9B9C0423BA8E}"/>
              </a:ext>
            </a:extLst>
          </p:cNvPr>
          <p:cNvCxnSpPr/>
          <p:nvPr/>
        </p:nvCxnSpPr>
        <p:spPr>
          <a:xfrm flipV="1">
            <a:off x="747539" y="1779925"/>
            <a:ext cx="2796595" cy="260304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0405E0-D7FF-4AEA-8D07-48F54B9553D5}"/>
              </a:ext>
            </a:extLst>
          </p:cNvPr>
          <p:cNvSpPr txBox="1"/>
          <p:nvPr/>
        </p:nvSpPr>
        <p:spPr>
          <a:xfrm>
            <a:off x="2826630" y="1533704"/>
            <a:ext cx="1955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Extract patches one by one</a:t>
            </a:r>
            <a:endParaRPr lang="uk-UA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1025D2-1EA2-4716-98E4-EEEF7C418EC6}"/>
              </a:ext>
            </a:extLst>
          </p:cNvPr>
          <p:cNvSpPr/>
          <p:nvPr/>
        </p:nvSpPr>
        <p:spPr>
          <a:xfrm>
            <a:off x="3646663" y="1884335"/>
            <a:ext cx="56180" cy="5741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A9073-4F9F-46D1-9028-D2BA3BF54F4D}"/>
              </a:ext>
            </a:extLst>
          </p:cNvPr>
          <p:cNvSpPr/>
          <p:nvPr/>
        </p:nvSpPr>
        <p:spPr>
          <a:xfrm>
            <a:off x="5066786" y="1427453"/>
            <a:ext cx="913763" cy="9137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endParaRPr lang="uk-U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67725-2C42-4461-B46F-AF34C4E70ADA}"/>
              </a:ext>
            </a:extLst>
          </p:cNvPr>
          <p:cNvCxnSpPr>
            <a:cxnSpLocks/>
          </p:cNvCxnSpPr>
          <p:nvPr/>
        </p:nvCxnSpPr>
        <p:spPr>
          <a:xfrm>
            <a:off x="3939540" y="1884334"/>
            <a:ext cx="990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B16233-E87E-42B0-B066-35A28635E921}"/>
              </a:ext>
            </a:extLst>
          </p:cNvPr>
          <p:cNvCxnSpPr>
            <a:cxnSpLocks/>
          </p:cNvCxnSpPr>
          <p:nvPr/>
        </p:nvCxnSpPr>
        <p:spPr>
          <a:xfrm>
            <a:off x="6111240" y="1894148"/>
            <a:ext cx="563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7F9593C-9C72-473A-B1A6-5107EAE15DF0}"/>
              </a:ext>
            </a:extLst>
          </p:cNvPr>
          <p:cNvGraphicFramePr>
            <a:graphicFrameLocks noGrp="1"/>
          </p:cNvGraphicFramePr>
          <p:nvPr/>
        </p:nvGraphicFramePr>
        <p:xfrm>
          <a:off x="6805811" y="1411187"/>
          <a:ext cx="1141955" cy="9977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141955">
                  <a:extLst>
                    <a:ext uri="{9D8B030D-6E8A-4147-A177-3AD203B41FA5}">
                      <a16:colId xmlns:a16="http://schemas.microsoft.com/office/drawing/2014/main" val="414894492"/>
                    </a:ext>
                  </a:extLst>
                </a:gridCol>
              </a:tblGrid>
              <a:tr h="262792"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  <a:endParaRPr lang="uk-U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77055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r>
                        <a:rPr lang="en-US" dirty="0"/>
                        <a:t>Horse</a:t>
                      </a:r>
                      <a:endParaRPr lang="uk-U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42089"/>
                  </a:ext>
                </a:extLst>
              </a:tr>
              <a:tr h="388180">
                <a:tc>
                  <a:txBody>
                    <a:bodyPr/>
                    <a:lstStyle/>
                    <a:p>
                      <a:r>
                        <a:rPr lang="en-US" dirty="0"/>
                        <a:t>Background</a:t>
                      </a:r>
                      <a:endParaRPr lang="uk-U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36143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ABA7FF5-FCFE-483F-ADA3-56CF1A45A0A6}"/>
              </a:ext>
            </a:extLst>
          </p:cNvPr>
          <p:cNvSpPr txBox="1"/>
          <p:nvPr/>
        </p:nvSpPr>
        <p:spPr>
          <a:xfrm>
            <a:off x="7947766" y="1694093"/>
            <a:ext cx="88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Classify central pixel</a:t>
            </a:r>
            <a:endParaRPr lang="uk-UA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78A2BF-CE78-49EC-AF69-E248607C601F}"/>
              </a:ext>
            </a:extLst>
          </p:cNvPr>
          <p:cNvSpPr/>
          <p:nvPr/>
        </p:nvSpPr>
        <p:spPr>
          <a:xfrm>
            <a:off x="6546129" y="3405867"/>
            <a:ext cx="1658282" cy="4533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Post-processing</a:t>
            </a:r>
            <a:endParaRPr lang="uk-U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0045E1-0B90-4091-9827-F79BC26C651C}"/>
              </a:ext>
            </a:extLst>
          </p:cNvPr>
          <p:cNvSpPr txBox="1"/>
          <p:nvPr/>
        </p:nvSpPr>
        <p:spPr>
          <a:xfrm>
            <a:off x="8204411" y="3405867"/>
            <a:ext cx="65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Optional part</a:t>
            </a:r>
            <a:endParaRPr lang="uk-UA" sz="10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BA77BE-B74A-40AD-B6ED-3F952FA19DE4}"/>
              </a:ext>
            </a:extLst>
          </p:cNvPr>
          <p:cNvCxnSpPr>
            <a:cxnSpLocks/>
          </p:cNvCxnSpPr>
          <p:nvPr/>
        </p:nvCxnSpPr>
        <p:spPr>
          <a:xfrm>
            <a:off x="7375270" y="2489571"/>
            <a:ext cx="0" cy="7809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12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274856-D7CF-4559-95E4-AA5E556B1D4E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Basic Approach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3E656-2317-48CF-BB94-F8A4F939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8" y="1457284"/>
            <a:ext cx="2228172" cy="209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F1F5D-03C2-4028-BD1C-7FE3BAC53519}"/>
              </a:ext>
            </a:extLst>
          </p:cNvPr>
          <p:cNvSpPr txBox="1"/>
          <p:nvPr/>
        </p:nvSpPr>
        <p:spPr>
          <a:xfrm>
            <a:off x="1148005" y="355081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Input</a:t>
            </a:r>
            <a:endParaRPr lang="uk-U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E2AA12-0A8A-402B-A8C4-5F9C344B1C07}"/>
              </a:ext>
            </a:extLst>
          </p:cNvPr>
          <p:cNvSpPr/>
          <p:nvPr/>
        </p:nvSpPr>
        <p:spPr>
          <a:xfrm>
            <a:off x="487235" y="2040229"/>
            <a:ext cx="260304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502657-96BA-4177-A995-BF6342E1C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" t="27845" r="85243" b="59721"/>
          <a:stretch/>
        </p:blipFill>
        <p:spPr>
          <a:xfrm>
            <a:off x="3544134" y="1779925"/>
            <a:ext cx="260304" cy="26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9F6FF6-B4B7-4C26-B84C-47DBA222871E}"/>
              </a:ext>
            </a:extLst>
          </p:cNvPr>
          <p:cNvCxnSpPr/>
          <p:nvPr/>
        </p:nvCxnSpPr>
        <p:spPr>
          <a:xfrm flipV="1">
            <a:off x="747539" y="2040229"/>
            <a:ext cx="2796595" cy="260304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D38F53-87BF-477B-84C2-9B9C0423BA8E}"/>
              </a:ext>
            </a:extLst>
          </p:cNvPr>
          <p:cNvCxnSpPr/>
          <p:nvPr/>
        </p:nvCxnSpPr>
        <p:spPr>
          <a:xfrm flipV="1">
            <a:off x="747539" y="1779925"/>
            <a:ext cx="2796595" cy="260304"/>
          </a:xfrm>
          <a:prstGeom prst="line">
            <a:avLst/>
          </a:prstGeom>
          <a:ln w="190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0405E0-D7FF-4AEA-8D07-48F54B9553D5}"/>
              </a:ext>
            </a:extLst>
          </p:cNvPr>
          <p:cNvSpPr txBox="1"/>
          <p:nvPr/>
        </p:nvSpPr>
        <p:spPr>
          <a:xfrm>
            <a:off x="2826630" y="1533704"/>
            <a:ext cx="19556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Extract patches one by one</a:t>
            </a:r>
            <a:endParaRPr lang="uk-UA" sz="1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1025D2-1EA2-4716-98E4-EEEF7C418EC6}"/>
              </a:ext>
            </a:extLst>
          </p:cNvPr>
          <p:cNvSpPr/>
          <p:nvPr/>
        </p:nvSpPr>
        <p:spPr>
          <a:xfrm>
            <a:off x="3646663" y="1884335"/>
            <a:ext cx="56180" cy="5741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A9073-4F9F-46D1-9028-D2BA3BF54F4D}"/>
              </a:ext>
            </a:extLst>
          </p:cNvPr>
          <p:cNvSpPr/>
          <p:nvPr/>
        </p:nvSpPr>
        <p:spPr>
          <a:xfrm>
            <a:off x="5066786" y="1427453"/>
            <a:ext cx="913763" cy="9137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endParaRPr lang="uk-U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67725-2C42-4461-B46F-AF34C4E70ADA}"/>
              </a:ext>
            </a:extLst>
          </p:cNvPr>
          <p:cNvCxnSpPr>
            <a:cxnSpLocks/>
          </p:cNvCxnSpPr>
          <p:nvPr/>
        </p:nvCxnSpPr>
        <p:spPr>
          <a:xfrm>
            <a:off x="3939540" y="1884334"/>
            <a:ext cx="990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B16233-E87E-42B0-B066-35A28635E921}"/>
              </a:ext>
            </a:extLst>
          </p:cNvPr>
          <p:cNvCxnSpPr>
            <a:cxnSpLocks/>
          </p:cNvCxnSpPr>
          <p:nvPr/>
        </p:nvCxnSpPr>
        <p:spPr>
          <a:xfrm>
            <a:off x="6111240" y="1894148"/>
            <a:ext cx="563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7F9593C-9C72-473A-B1A6-5107EAE15DF0}"/>
              </a:ext>
            </a:extLst>
          </p:cNvPr>
          <p:cNvGraphicFramePr>
            <a:graphicFrameLocks noGrp="1"/>
          </p:cNvGraphicFramePr>
          <p:nvPr/>
        </p:nvGraphicFramePr>
        <p:xfrm>
          <a:off x="6805811" y="1411187"/>
          <a:ext cx="1141955" cy="9977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141955">
                  <a:extLst>
                    <a:ext uri="{9D8B030D-6E8A-4147-A177-3AD203B41FA5}">
                      <a16:colId xmlns:a16="http://schemas.microsoft.com/office/drawing/2014/main" val="414894492"/>
                    </a:ext>
                  </a:extLst>
                </a:gridCol>
              </a:tblGrid>
              <a:tr h="262792"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  <a:endParaRPr lang="uk-U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77055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r>
                        <a:rPr lang="en-US" dirty="0"/>
                        <a:t>Horse</a:t>
                      </a:r>
                      <a:endParaRPr lang="uk-U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42089"/>
                  </a:ext>
                </a:extLst>
              </a:tr>
              <a:tr h="388180">
                <a:tc>
                  <a:txBody>
                    <a:bodyPr/>
                    <a:lstStyle/>
                    <a:p>
                      <a:r>
                        <a:rPr lang="en-US" dirty="0"/>
                        <a:t>Background</a:t>
                      </a:r>
                      <a:endParaRPr lang="uk-U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36143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ABA7FF5-FCFE-483F-ADA3-56CF1A45A0A6}"/>
              </a:ext>
            </a:extLst>
          </p:cNvPr>
          <p:cNvSpPr txBox="1"/>
          <p:nvPr/>
        </p:nvSpPr>
        <p:spPr>
          <a:xfrm>
            <a:off x="7947766" y="1694093"/>
            <a:ext cx="88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Classify central pixel</a:t>
            </a:r>
            <a:endParaRPr lang="uk-UA" sz="1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4285D4-9691-482B-870E-22ACFF8108D4}"/>
              </a:ext>
            </a:extLst>
          </p:cNvPr>
          <p:cNvCxnSpPr>
            <a:cxnSpLocks/>
          </p:cNvCxnSpPr>
          <p:nvPr/>
        </p:nvCxnSpPr>
        <p:spPr>
          <a:xfrm>
            <a:off x="7375270" y="2489571"/>
            <a:ext cx="0" cy="78091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178A2BF-CE78-49EC-AF69-E248607C601F}"/>
              </a:ext>
            </a:extLst>
          </p:cNvPr>
          <p:cNvSpPr/>
          <p:nvPr/>
        </p:nvSpPr>
        <p:spPr>
          <a:xfrm>
            <a:off x="6546129" y="3405867"/>
            <a:ext cx="1658282" cy="4533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Post-processing</a:t>
            </a:r>
            <a:endParaRPr lang="uk-U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0045E1-0B90-4091-9827-F79BC26C651C}"/>
              </a:ext>
            </a:extLst>
          </p:cNvPr>
          <p:cNvSpPr txBox="1"/>
          <p:nvPr/>
        </p:nvSpPr>
        <p:spPr>
          <a:xfrm>
            <a:off x="8204411" y="3405867"/>
            <a:ext cx="65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Optional part</a:t>
            </a:r>
            <a:endParaRPr lang="uk-UA" sz="100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9A314A-614B-4016-A193-378CC13D6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49" y="2647297"/>
            <a:ext cx="2228172" cy="2114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09A32C-914D-4128-AA0F-C703FB9CE406}"/>
              </a:ext>
            </a:extLst>
          </p:cNvPr>
          <p:cNvSpPr txBox="1"/>
          <p:nvPr/>
        </p:nvSpPr>
        <p:spPr>
          <a:xfrm>
            <a:off x="4484575" y="4754105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Result</a:t>
            </a:r>
            <a:endParaRPr lang="uk-UA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284256-42E0-4A04-8968-051F25BA2519}"/>
              </a:ext>
            </a:extLst>
          </p:cNvPr>
          <p:cNvCxnSpPr>
            <a:cxnSpLocks/>
          </p:cNvCxnSpPr>
          <p:nvPr/>
        </p:nvCxnSpPr>
        <p:spPr>
          <a:xfrm flipH="1">
            <a:off x="5909894" y="3632543"/>
            <a:ext cx="56388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7520F4-3864-4DA8-8921-56E546542442}"/>
              </a:ext>
            </a:extLst>
          </p:cNvPr>
          <p:cNvCxnSpPr>
            <a:cxnSpLocks/>
          </p:cNvCxnSpPr>
          <p:nvPr/>
        </p:nvCxnSpPr>
        <p:spPr>
          <a:xfrm flipH="1">
            <a:off x="5909894" y="2489571"/>
            <a:ext cx="1385283" cy="1061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69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16A4C8-7F04-4F4D-8842-FB061BD6F822}"/>
              </a:ext>
            </a:extLst>
          </p:cNvPr>
          <p:cNvSpPr txBox="1">
            <a:spLocks/>
          </p:cNvSpPr>
          <p:nvPr/>
        </p:nvSpPr>
        <p:spPr>
          <a:xfrm>
            <a:off x="1942266" y="778348"/>
            <a:ext cx="7128315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Recurrent Convolutional Neural Network</a:t>
            </a:r>
            <a:endParaRPr lang="uk-UA" sz="28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B3240-B7D6-40D4-9346-F52D4877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069" y="1254502"/>
            <a:ext cx="2718159" cy="3782207"/>
          </a:xfrm>
          <a:prstGeom prst="rect">
            <a:avLst/>
          </a:prstGeom>
        </p:spPr>
      </p:pic>
      <p:pic>
        <p:nvPicPr>
          <p:cNvPr id="1026" name="Picture 2" descr="Пов’язане зображення">
            <a:extLst>
              <a:ext uri="{FF2B5EF4-FFF2-40B4-BE49-F238E27FC236}">
                <a16:creationId xmlns:a16="http://schemas.microsoft.com/office/drawing/2014/main" id="{F0C57432-7EFF-4667-9629-AC308B73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" y="1859368"/>
            <a:ext cx="5389657" cy="165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589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08EF61-21A1-4042-A2DA-ED9286CBA4F4}"/>
              </a:ext>
            </a:extLst>
          </p:cNvPr>
          <p:cNvSpPr txBox="1">
            <a:spLocks/>
          </p:cNvSpPr>
          <p:nvPr/>
        </p:nvSpPr>
        <p:spPr>
          <a:xfrm>
            <a:off x="1942266" y="778348"/>
            <a:ext cx="7128315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Recurrent Convolutional Neural Network</a:t>
            </a:r>
            <a:endParaRPr lang="uk-UA" sz="28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C9E8-A888-4145-9E48-03CFF3A4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95" y="1730547"/>
            <a:ext cx="7208409" cy="23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26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7454C7-FD68-4025-90B3-B3D5CECDAEDF}"/>
              </a:ext>
            </a:extLst>
          </p:cNvPr>
          <p:cNvSpPr txBox="1">
            <a:spLocks/>
          </p:cNvSpPr>
          <p:nvPr/>
        </p:nvSpPr>
        <p:spPr>
          <a:xfrm>
            <a:off x="1942266" y="778348"/>
            <a:ext cx="7128315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Recurrent Convolutional Neural Network</a:t>
            </a:r>
            <a:endParaRPr lang="uk-UA" sz="28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A5AE8-E4F7-4253-8108-B6DFD389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58" y="1334564"/>
            <a:ext cx="7215083" cy="30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0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1E33DE-17C0-453F-B31E-AFD08ADA60A6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Fully Convolutional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146" name="Picture 2" descr="Результат пошуку зображень за запитом &quot;cnn network&quot;">
            <a:extLst>
              <a:ext uri="{FF2B5EF4-FFF2-40B4-BE49-F238E27FC236}">
                <a16:creationId xmlns:a16="http://schemas.microsoft.com/office/drawing/2014/main" id="{D688EE7D-2C15-4E57-B18E-3BCD7F0F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44" y="1361293"/>
            <a:ext cx="7181711" cy="242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71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1B3E4C-3CE8-4765-A4FC-49191FA4893F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Fully Convolutional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50E206-C0E0-46C4-B8C5-147A77973987}"/>
              </a:ext>
            </a:extLst>
          </p:cNvPr>
          <p:cNvGrpSpPr/>
          <p:nvPr/>
        </p:nvGrpSpPr>
        <p:grpSpPr>
          <a:xfrm>
            <a:off x="981144" y="1186168"/>
            <a:ext cx="7779757" cy="2776572"/>
            <a:chOff x="981144" y="1186168"/>
            <a:chExt cx="7779757" cy="2776572"/>
          </a:xfrm>
        </p:grpSpPr>
        <p:pic>
          <p:nvPicPr>
            <p:cNvPr id="5" name="Picture 2" descr="Результат пошуку зображень за запитом &quot;cnn network&quot;">
              <a:extLst>
                <a:ext uri="{FF2B5EF4-FFF2-40B4-BE49-F238E27FC236}">
                  <a16:creationId xmlns:a16="http://schemas.microsoft.com/office/drawing/2014/main" id="{B8C42D40-C62B-4FF3-9D8A-48A18D6FC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144" y="1361293"/>
              <a:ext cx="7181711" cy="2426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Multiplication Sign 5">
              <a:extLst>
                <a:ext uri="{FF2B5EF4-FFF2-40B4-BE49-F238E27FC236}">
                  <a16:creationId xmlns:a16="http://schemas.microsoft.com/office/drawing/2014/main" id="{6875FDA1-C948-4904-BC83-B795FB410061}"/>
                </a:ext>
              </a:extLst>
            </p:cNvPr>
            <p:cNvSpPr/>
            <p:nvPr/>
          </p:nvSpPr>
          <p:spPr>
            <a:xfrm>
              <a:off x="5626062" y="1186168"/>
              <a:ext cx="3134839" cy="2776572"/>
            </a:xfrm>
            <a:prstGeom prst="mathMultiply">
              <a:avLst>
                <a:gd name="adj1" fmla="val 3808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23003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Результат пошуку зображень за запитом &quot;fully convolutional network&quot;">
            <a:extLst>
              <a:ext uri="{FF2B5EF4-FFF2-40B4-BE49-F238E27FC236}">
                <a16:creationId xmlns:a16="http://schemas.microsoft.com/office/drawing/2014/main" id="{256C2588-ADA9-4F27-B00B-62D5BA313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5"/>
          <a:stretch/>
        </p:blipFill>
        <p:spPr bwMode="auto">
          <a:xfrm>
            <a:off x="1451693" y="1786920"/>
            <a:ext cx="3931253" cy="209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F6A526-552D-4B4B-B8AB-F5DAC90270B9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Fully Convolutional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A71FE-4E94-4D5E-8D3D-E213ACFE93E4}"/>
              </a:ext>
            </a:extLst>
          </p:cNvPr>
          <p:cNvSpPr txBox="1"/>
          <p:nvPr/>
        </p:nvSpPr>
        <p:spPr>
          <a:xfrm>
            <a:off x="6133822" y="1806868"/>
            <a:ext cx="10983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uk-UA" sz="12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28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EEA089-1378-48AD-983E-26E187AE1AED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Fully Convolutional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9218" name="Picture 2" descr="Результат пошуку зображень за запитом &quot;fully convolutional network&quot;">
            <a:extLst>
              <a:ext uri="{FF2B5EF4-FFF2-40B4-BE49-F238E27FC236}">
                <a16:creationId xmlns:a16="http://schemas.microsoft.com/office/drawing/2014/main" id="{E1828A21-35E0-4E70-9862-06450612C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7" y="1473875"/>
            <a:ext cx="8776905" cy="21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52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95F64E-8D1B-467D-9A50-145123D92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281" y="1361293"/>
            <a:ext cx="8665439" cy="701409"/>
          </a:xfrm>
        </p:spPr>
        <p:txBody>
          <a:bodyPr/>
          <a:lstStyle/>
          <a:p>
            <a:pPr marL="0"/>
            <a:r>
              <a:rPr lang="en-US" b="1" i="1" u="sng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Instance segmentation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is one step ahead of semantic segmentation. In addition to the classifying each pixel, it is necessary to recognize each instance of a class.</a:t>
            </a:r>
            <a:endParaRPr lang="uk-UA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4DC227-AF59-4283-958F-8ED04B5E1D61}"/>
              </a:ext>
            </a:extLst>
          </p:cNvPr>
          <p:cNvSpPr txBox="1">
            <a:spLocks/>
          </p:cNvSpPr>
          <p:nvPr/>
        </p:nvSpPr>
        <p:spPr>
          <a:xfrm>
            <a:off x="2321709" y="778348"/>
            <a:ext cx="3969862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+mj-lt"/>
              </a:rPr>
              <a:t>Introduction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6" name="Picture 2" descr="Пов’язане зображення">
            <a:extLst>
              <a:ext uri="{FF2B5EF4-FFF2-40B4-BE49-F238E27FC236}">
                <a16:creationId xmlns:a16="http://schemas.microsoft.com/office/drawing/2014/main" id="{900AE1B4-114C-414C-BB87-F7B5057F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483" y="2123692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024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3760B-2736-462A-B90C-8BB68ED13BBA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Unpooling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42" name="Picture 2" descr="https://miro.medium.com/max/554/1*8RHLqbd2UJshkoDfZMdOmg.png">
            <a:extLst>
              <a:ext uri="{FF2B5EF4-FFF2-40B4-BE49-F238E27FC236}">
                <a16:creationId xmlns:a16="http://schemas.microsoft.com/office/drawing/2014/main" id="{373B90CC-0BB6-4F32-8D46-BDF1FF92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82" y="2484947"/>
            <a:ext cx="52768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A22460-AE76-4697-B142-276918C1EA39}"/>
              </a:ext>
            </a:extLst>
          </p:cNvPr>
          <p:cNvSpPr txBox="1"/>
          <p:nvPr/>
        </p:nvSpPr>
        <p:spPr>
          <a:xfrm>
            <a:off x="393793" y="1661510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Remember positions when Pooling;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Reuse the position information during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Unpooling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endParaRPr lang="uk-UA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50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14E68F-6B93-4BD5-8482-48FE9FC1DCFD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Deconvolution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12871-2BE2-4627-AF5A-83A892A4CB89}"/>
              </a:ext>
            </a:extLst>
          </p:cNvPr>
          <p:cNvSpPr txBox="1"/>
          <p:nvPr/>
        </p:nvSpPr>
        <p:spPr>
          <a:xfrm>
            <a:off x="420490" y="2293811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x 3 convolution</a:t>
            </a:r>
          </a:p>
          <a:p>
            <a:r>
              <a:rPr lang="en-US" dirty="0"/>
              <a:t>Stride: 1</a:t>
            </a:r>
          </a:p>
          <a:p>
            <a:r>
              <a:rPr lang="en-US" dirty="0"/>
              <a:t>Padding: 1</a:t>
            </a:r>
            <a:endParaRPr lang="uk-U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1766A-C135-4D14-819A-246CB148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020533"/>
              </p:ext>
            </p:extLst>
          </p:nvPr>
        </p:nvGraphicFramePr>
        <p:xfrm>
          <a:off x="2616385" y="2293811"/>
          <a:ext cx="1481516" cy="112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1454569488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442497471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956351440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7164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C28C5F-4429-41D3-B3A9-95476E396905}"/>
              </a:ext>
            </a:extLst>
          </p:cNvPr>
          <p:cNvSpPr txBox="1"/>
          <p:nvPr/>
        </p:nvSpPr>
        <p:spPr>
          <a:xfrm>
            <a:off x="2822381" y="3421923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4 x 4</a:t>
            </a:r>
            <a:endParaRPr lang="uk-UA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671797-BEF5-4EF0-929B-D7F562813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10224"/>
              </p:ext>
            </p:extLst>
          </p:nvPr>
        </p:nvGraphicFramePr>
        <p:xfrm>
          <a:off x="6085988" y="2293811"/>
          <a:ext cx="1481516" cy="112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1454569488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442497471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956351440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71649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B05B65-D11D-4A58-BF18-9EDC511C50E1}"/>
              </a:ext>
            </a:extLst>
          </p:cNvPr>
          <p:cNvSpPr txBox="1"/>
          <p:nvPr/>
        </p:nvSpPr>
        <p:spPr>
          <a:xfrm>
            <a:off x="6291984" y="3421922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4 x 4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0042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14E68F-6B93-4BD5-8482-48FE9FC1DCFD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Deconvolution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12871-2BE2-4627-AF5A-83A892A4CB89}"/>
              </a:ext>
            </a:extLst>
          </p:cNvPr>
          <p:cNvSpPr txBox="1"/>
          <p:nvPr/>
        </p:nvSpPr>
        <p:spPr>
          <a:xfrm>
            <a:off x="420490" y="2293811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x 3 convolution</a:t>
            </a:r>
          </a:p>
          <a:p>
            <a:r>
              <a:rPr lang="en-US" dirty="0"/>
              <a:t>Stride: 1</a:t>
            </a:r>
          </a:p>
          <a:p>
            <a:r>
              <a:rPr lang="en-US" dirty="0"/>
              <a:t>Padding: 1</a:t>
            </a:r>
            <a:endParaRPr lang="uk-U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1766A-C135-4D14-819A-246CB1481D87}"/>
              </a:ext>
            </a:extLst>
          </p:cNvPr>
          <p:cNvGraphicFramePr>
            <a:graphicFrameLocks noGrp="1"/>
          </p:cNvGraphicFramePr>
          <p:nvPr/>
        </p:nvGraphicFramePr>
        <p:xfrm>
          <a:off x="2616385" y="2293811"/>
          <a:ext cx="1481516" cy="112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1454569488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442497471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956351440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7164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C28C5F-4429-41D3-B3A9-95476E396905}"/>
              </a:ext>
            </a:extLst>
          </p:cNvPr>
          <p:cNvSpPr txBox="1"/>
          <p:nvPr/>
        </p:nvSpPr>
        <p:spPr>
          <a:xfrm>
            <a:off x="2822381" y="3421923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4 x 4</a:t>
            </a:r>
            <a:endParaRPr lang="uk-UA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671797-BEF5-4EF0-929B-D7F562813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149607"/>
              </p:ext>
            </p:extLst>
          </p:nvPr>
        </p:nvGraphicFramePr>
        <p:xfrm>
          <a:off x="6085988" y="2293811"/>
          <a:ext cx="1481516" cy="112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1454569488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442497471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956351440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71649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B05B65-D11D-4A58-BF18-9EDC511C50E1}"/>
              </a:ext>
            </a:extLst>
          </p:cNvPr>
          <p:cNvSpPr txBox="1"/>
          <p:nvPr/>
        </p:nvSpPr>
        <p:spPr>
          <a:xfrm>
            <a:off x="6291984" y="3421922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4 x 4</a:t>
            </a:r>
            <a:endParaRPr lang="uk-U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A6470E-ED6E-4832-9581-DA06B40A1771}"/>
              </a:ext>
            </a:extLst>
          </p:cNvPr>
          <p:cNvSpPr/>
          <p:nvPr/>
        </p:nvSpPr>
        <p:spPr>
          <a:xfrm>
            <a:off x="2269314" y="1986033"/>
            <a:ext cx="1087829" cy="871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7A47E-32B6-404B-A54F-D6D788EB38F7}"/>
              </a:ext>
            </a:extLst>
          </p:cNvPr>
          <p:cNvCxnSpPr>
            <a:cxnSpLocks/>
          </p:cNvCxnSpPr>
          <p:nvPr/>
        </p:nvCxnSpPr>
        <p:spPr>
          <a:xfrm>
            <a:off x="3357143" y="1986033"/>
            <a:ext cx="2629841" cy="3077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B2F89C-0E36-45FB-9518-64288CC8F506}"/>
              </a:ext>
            </a:extLst>
          </p:cNvPr>
          <p:cNvSpPr txBox="1"/>
          <p:nvPr/>
        </p:nvSpPr>
        <p:spPr>
          <a:xfrm>
            <a:off x="4297548" y="2160892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01178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14E68F-6B93-4BD5-8482-48FE9FC1DCFD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Deconvolution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12871-2BE2-4627-AF5A-83A892A4CB89}"/>
              </a:ext>
            </a:extLst>
          </p:cNvPr>
          <p:cNvSpPr txBox="1"/>
          <p:nvPr/>
        </p:nvSpPr>
        <p:spPr>
          <a:xfrm>
            <a:off x="420490" y="2293811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x 3 convolution</a:t>
            </a:r>
          </a:p>
          <a:p>
            <a:r>
              <a:rPr lang="en-US" dirty="0"/>
              <a:t>Stride: 1</a:t>
            </a:r>
          </a:p>
          <a:p>
            <a:r>
              <a:rPr lang="en-US" dirty="0"/>
              <a:t>Padding: 1</a:t>
            </a:r>
            <a:endParaRPr lang="uk-U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1766A-C135-4D14-819A-246CB1481D87}"/>
              </a:ext>
            </a:extLst>
          </p:cNvPr>
          <p:cNvGraphicFramePr>
            <a:graphicFrameLocks noGrp="1"/>
          </p:cNvGraphicFramePr>
          <p:nvPr/>
        </p:nvGraphicFramePr>
        <p:xfrm>
          <a:off x="2616385" y="2293811"/>
          <a:ext cx="1481516" cy="112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1454569488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442497471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956351440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7164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C28C5F-4429-41D3-B3A9-95476E396905}"/>
              </a:ext>
            </a:extLst>
          </p:cNvPr>
          <p:cNvSpPr txBox="1"/>
          <p:nvPr/>
        </p:nvSpPr>
        <p:spPr>
          <a:xfrm>
            <a:off x="2822381" y="3421923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4 x 4</a:t>
            </a:r>
            <a:endParaRPr lang="uk-UA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671797-BEF5-4EF0-929B-D7F562813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36514"/>
              </p:ext>
            </p:extLst>
          </p:nvPr>
        </p:nvGraphicFramePr>
        <p:xfrm>
          <a:off x="6085988" y="2293811"/>
          <a:ext cx="1481516" cy="112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1454569488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442497471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956351440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71649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B05B65-D11D-4A58-BF18-9EDC511C50E1}"/>
              </a:ext>
            </a:extLst>
          </p:cNvPr>
          <p:cNvSpPr txBox="1"/>
          <p:nvPr/>
        </p:nvSpPr>
        <p:spPr>
          <a:xfrm>
            <a:off x="6291984" y="3421922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4 x 4</a:t>
            </a:r>
            <a:endParaRPr lang="uk-U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A6470E-ED6E-4832-9581-DA06B40A1771}"/>
              </a:ext>
            </a:extLst>
          </p:cNvPr>
          <p:cNvSpPr/>
          <p:nvPr/>
        </p:nvSpPr>
        <p:spPr>
          <a:xfrm>
            <a:off x="2269314" y="1986033"/>
            <a:ext cx="1087829" cy="871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7A47E-32B6-404B-A54F-D6D788EB38F7}"/>
              </a:ext>
            </a:extLst>
          </p:cNvPr>
          <p:cNvCxnSpPr>
            <a:cxnSpLocks/>
          </p:cNvCxnSpPr>
          <p:nvPr/>
        </p:nvCxnSpPr>
        <p:spPr>
          <a:xfrm>
            <a:off x="3357143" y="1986033"/>
            <a:ext cx="2629841" cy="3077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B2F89C-0E36-45FB-9518-64288CC8F506}"/>
              </a:ext>
            </a:extLst>
          </p:cNvPr>
          <p:cNvSpPr txBox="1"/>
          <p:nvPr/>
        </p:nvSpPr>
        <p:spPr>
          <a:xfrm>
            <a:off x="4297548" y="2160892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 </a:t>
            </a:r>
            <a:endParaRPr lang="uk-U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3D478-58EF-4453-BBC6-0873C250BB1E}"/>
              </a:ext>
            </a:extLst>
          </p:cNvPr>
          <p:cNvSpPr/>
          <p:nvPr/>
        </p:nvSpPr>
        <p:spPr>
          <a:xfrm>
            <a:off x="2619705" y="1986033"/>
            <a:ext cx="1087829" cy="87183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5F81E5-D9F1-4B47-A01D-9D0ABA43C52D}"/>
              </a:ext>
            </a:extLst>
          </p:cNvPr>
          <p:cNvCxnSpPr>
            <a:cxnSpLocks/>
          </p:cNvCxnSpPr>
          <p:nvPr/>
        </p:nvCxnSpPr>
        <p:spPr>
          <a:xfrm>
            <a:off x="3707534" y="1986032"/>
            <a:ext cx="2880151" cy="27454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74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14E68F-6B93-4BD5-8482-48FE9FC1DCFD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Deconvolution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12871-2BE2-4627-AF5A-83A892A4CB89}"/>
              </a:ext>
            </a:extLst>
          </p:cNvPr>
          <p:cNvSpPr txBox="1"/>
          <p:nvPr/>
        </p:nvSpPr>
        <p:spPr>
          <a:xfrm>
            <a:off x="420490" y="2293811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x 3 convolution</a:t>
            </a:r>
          </a:p>
          <a:p>
            <a:r>
              <a:rPr lang="en-US" u="sng" dirty="0"/>
              <a:t>Stride: 2</a:t>
            </a:r>
          </a:p>
          <a:p>
            <a:r>
              <a:rPr lang="en-US" dirty="0"/>
              <a:t>Padding: 1</a:t>
            </a:r>
            <a:endParaRPr lang="uk-U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1766A-C135-4D14-819A-246CB1481D87}"/>
              </a:ext>
            </a:extLst>
          </p:cNvPr>
          <p:cNvGraphicFramePr>
            <a:graphicFrameLocks noGrp="1"/>
          </p:cNvGraphicFramePr>
          <p:nvPr/>
        </p:nvGraphicFramePr>
        <p:xfrm>
          <a:off x="2616385" y="2293811"/>
          <a:ext cx="1481516" cy="112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1454569488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442497471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956351440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7164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C28C5F-4429-41D3-B3A9-95476E396905}"/>
              </a:ext>
            </a:extLst>
          </p:cNvPr>
          <p:cNvSpPr txBox="1"/>
          <p:nvPr/>
        </p:nvSpPr>
        <p:spPr>
          <a:xfrm>
            <a:off x="2822381" y="3421923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4 x 4</a:t>
            </a:r>
            <a:endParaRPr lang="uk-UA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671797-BEF5-4EF0-929B-D7F562813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097567"/>
              </p:ext>
            </p:extLst>
          </p:nvPr>
        </p:nvGraphicFramePr>
        <p:xfrm>
          <a:off x="6217306" y="2654409"/>
          <a:ext cx="740758" cy="564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B05B65-D11D-4A58-BF18-9EDC511C50E1}"/>
              </a:ext>
            </a:extLst>
          </p:cNvPr>
          <p:cNvSpPr txBox="1"/>
          <p:nvPr/>
        </p:nvSpPr>
        <p:spPr>
          <a:xfrm>
            <a:off x="6291984" y="3421922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2 x 2</a:t>
            </a:r>
            <a:endParaRPr lang="uk-U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A6470E-ED6E-4832-9581-DA06B40A1771}"/>
              </a:ext>
            </a:extLst>
          </p:cNvPr>
          <p:cNvSpPr/>
          <p:nvPr/>
        </p:nvSpPr>
        <p:spPr>
          <a:xfrm>
            <a:off x="2269314" y="1986033"/>
            <a:ext cx="1087829" cy="871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7A47E-32B6-404B-A54F-D6D788EB38F7}"/>
              </a:ext>
            </a:extLst>
          </p:cNvPr>
          <p:cNvCxnSpPr>
            <a:cxnSpLocks/>
          </p:cNvCxnSpPr>
          <p:nvPr/>
        </p:nvCxnSpPr>
        <p:spPr>
          <a:xfrm>
            <a:off x="3357143" y="1986033"/>
            <a:ext cx="2783353" cy="7705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B2F89C-0E36-45FB-9518-64288CC8F506}"/>
              </a:ext>
            </a:extLst>
          </p:cNvPr>
          <p:cNvSpPr txBox="1"/>
          <p:nvPr/>
        </p:nvSpPr>
        <p:spPr>
          <a:xfrm>
            <a:off x="4471885" y="2541171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 </a:t>
            </a:r>
            <a:endParaRPr lang="uk-U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3D478-58EF-4453-BBC6-0873C250BB1E}"/>
              </a:ext>
            </a:extLst>
          </p:cNvPr>
          <p:cNvSpPr/>
          <p:nvPr/>
        </p:nvSpPr>
        <p:spPr>
          <a:xfrm>
            <a:off x="3010072" y="1980836"/>
            <a:ext cx="1087829" cy="87183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5F81E5-D9F1-4B47-A01D-9D0ABA43C52D}"/>
              </a:ext>
            </a:extLst>
          </p:cNvPr>
          <p:cNvCxnSpPr>
            <a:cxnSpLocks/>
          </p:cNvCxnSpPr>
          <p:nvPr/>
        </p:nvCxnSpPr>
        <p:spPr>
          <a:xfrm>
            <a:off x="4097901" y="1980836"/>
            <a:ext cx="2696692" cy="59091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58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14E68F-6B93-4BD5-8482-48FE9FC1DCFD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Deconvolution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12871-2BE2-4627-AF5A-83A892A4CB89}"/>
              </a:ext>
            </a:extLst>
          </p:cNvPr>
          <p:cNvSpPr txBox="1"/>
          <p:nvPr/>
        </p:nvSpPr>
        <p:spPr>
          <a:xfrm>
            <a:off x="420490" y="2293811"/>
            <a:ext cx="1726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 x 3 deconvolution</a:t>
            </a:r>
          </a:p>
          <a:p>
            <a:r>
              <a:rPr lang="en-US" dirty="0"/>
              <a:t>Stride: 2</a:t>
            </a:r>
          </a:p>
          <a:p>
            <a:r>
              <a:rPr lang="en-US" dirty="0"/>
              <a:t>Padding: 1</a:t>
            </a:r>
            <a:endParaRPr lang="uk-U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1766A-C135-4D14-819A-246CB148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656612"/>
              </p:ext>
            </p:extLst>
          </p:nvPr>
        </p:nvGraphicFramePr>
        <p:xfrm>
          <a:off x="5947043" y="2066751"/>
          <a:ext cx="1481516" cy="112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1454569488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442497471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956351440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7164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C28C5F-4429-41D3-B3A9-95476E396905}"/>
              </a:ext>
            </a:extLst>
          </p:cNvPr>
          <p:cNvSpPr txBox="1"/>
          <p:nvPr/>
        </p:nvSpPr>
        <p:spPr>
          <a:xfrm>
            <a:off x="6083308" y="3160488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4 x 4</a:t>
            </a:r>
            <a:endParaRPr lang="uk-UA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671797-BEF5-4EF0-929B-D7F562813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276"/>
              </p:ext>
            </p:extLst>
          </p:nvPr>
        </p:nvGraphicFramePr>
        <p:xfrm>
          <a:off x="2616385" y="2348780"/>
          <a:ext cx="740758" cy="564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B05B65-D11D-4A58-BF18-9EDC511C50E1}"/>
              </a:ext>
            </a:extLst>
          </p:cNvPr>
          <p:cNvSpPr txBox="1"/>
          <p:nvPr/>
        </p:nvSpPr>
        <p:spPr>
          <a:xfrm>
            <a:off x="2421866" y="2912836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2 x 2</a:t>
            </a:r>
            <a:endParaRPr lang="uk-U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A6470E-ED6E-4832-9581-DA06B40A1771}"/>
              </a:ext>
            </a:extLst>
          </p:cNvPr>
          <p:cNvSpPr/>
          <p:nvPr/>
        </p:nvSpPr>
        <p:spPr>
          <a:xfrm>
            <a:off x="5599971" y="1758974"/>
            <a:ext cx="1087829" cy="871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7A47E-32B6-404B-A54F-D6D788EB38F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986764" y="2194891"/>
            <a:ext cx="2613207" cy="3164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B2F89C-0E36-45FB-9518-64288CC8F506}"/>
              </a:ext>
            </a:extLst>
          </p:cNvPr>
          <p:cNvSpPr txBox="1"/>
          <p:nvPr/>
        </p:nvSpPr>
        <p:spPr>
          <a:xfrm>
            <a:off x="3766012" y="2353093"/>
            <a:ext cx="1248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gives weight for the filter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48644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14E68F-6B93-4BD5-8482-48FE9FC1DCFD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Deconvolution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12871-2BE2-4627-AF5A-83A892A4CB89}"/>
              </a:ext>
            </a:extLst>
          </p:cNvPr>
          <p:cNvSpPr txBox="1"/>
          <p:nvPr/>
        </p:nvSpPr>
        <p:spPr>
          <a:xfrm>
            <a:off x="420490" y="2293811"/>
            <a:ext cx="1726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 x 3 deconvolution</a:t>
            </a:r>
          </a:p>
          <a:p>
            <a:r>
              <a:rPr lang="en-US" dirty="0"/>
              <a:t>Stride: 2</a:t>
            </a:r>
          </a:p>
          <a:p>
            <a:r>
              <a:rPr lang="en-US" dirty="0"/>
              <a:t>Padding: 1</a:t>
            </a:r>
            <a:endParaRPr lang="uk-U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1766A-C135-4D14-819A-246CB1481D87}"/>
              </a:ext>
            </a:extLst>
          </p:cNvPr>
          <p:cNvGraphicFramePr>
            <a:graphicFrameLocks noGrp="1"/>
          </p:cNvGraphicFramePr>
          <p:nvPr/>
        </p:nvGraphicFramePr>
        <p:xfrm>
          <a:off x="5947043" y="2066751"/>
          <a:ext cx="1481516" cy="112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1454569488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442497471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956351440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7164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C28C5F-4429-41D3-B3A9-95476E396905}"/>
              </a:ext>
            </a:extLst>
          </p:cNvPr>
          <p:cNvSpPr txBox="1"/>
          <p:nvPr/>
        </p:nvSpPr>
        <p:spPr>
          <a:xfrm>
            <a:off x="6083308" y="3160488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4 x 4</a:t>
            </a:r>
            <a:endParaRPr lang="uk-UA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671797-BEF5-4EF0-929B-D7F562813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280118"/>
              </p:ext>
            </p:extLst>
          </p:nvPr>
        </p:nvGraphicFramePr>
        <p:xfrm>
          <a:off x="2616385" y="2348780"/>
          <a:ext cx="740758" cy="564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379">
                  <a:extLst>
                    <a:ext uri="{9D8B030D-6E8A-4147-A177-3AD203B41FA5}">
                      <a16:colId xmlns:a16="http://schemas.microsoft.com/office/drawing/2014/main" val="2447155901"/>
                    </a:ext>
                  </a:extLst>
                </a:gridCol>
                <a:gridCol w="370379">
                  <a:extLst>
                    <a:ext uri="{9D8B030D-6E8A-4147-A177-3AD203B41FA5}">
                      <a16:colId xmlns:a16="http://schemas.microsoft.com/office/drawing/2014/main" val="2978231959"/>
                    </a:ext>
                  </a:extLst>
                </a:gridCol>
              </a:tblGrid>
              <a:tr h="282028"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4473"/>
                  </a:ext>
                </a:extLst>
              </a:tr>
              <a:tr h="282028">
                <a:tc>
                  <a:txBody>
                    <a:bodyPr/>
                    <a:lstStyle/>
                    <a:p>
                      <a:endParaRPr lang="uk-UA" sz="900"/>
                    </a:p>
                  </a:txBody>
                  <a:tcPr marL="60080" marR="60080" marT="30040" marB="30040"/>
                </a:tc>
                <a:tc>
                  <a:txBody>
                    <a:bodyPr/>
                    <a:lstStyle/>
                    <a:p>
                      <a:endParaRPr lang="uk-UA" sz="900" dirty="0"/>
                    </a:p>
                  </a:txBody>
                  <a:tcPr marL="60080" marR="60080" marT="30040" marB="30040"/>
                </a:tc>
                <a:extLst>
                  <a:ext uri="{0D108BD9-81ED-4DB2-BD59-A6C34878D82A}">
                    <a16:rowId xmlns:a16="http://schemas.microsoft.com/office/drawing/2014/main" val="33734005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B05B65-D11D-4A58-BF18-9EDC511C50E1}"/>
              </a:ext>
            </a:extLst>
          </p:cNvPr>
          <p:cNvSpPr txBox="1"/>
          <p:nvPr/>
        </p:nvSpPr>
        <p:spPr>
          <a:xfrm>
            <a:off x="2421866" y="2912836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2 x 2</a:t>
            </a:r>
            <a:endParaRPr lang="uk-U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A6470E-ED6E-4832-9581-DA06B40A1771}"/>
              </a:ext>
            </a:extLst>
          </p:cNvPr>
          <p:cNvSpPr/>
          <p:nvPr/>
        </p:nvSpPr>
        <p:spPr>
          <a:xfrm>
            <a:off x="5599971" y="1758974"/>
            <a:ext cx="1087829" cy="871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7A47E-32B6-404B-A54F-D6D788EB38F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986764" y="2194891"/>
            <a:ext cx="2613207" cy="3164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B2F89C-0E36-45FB-9518-64288CC8F506}"/>
              </a:ext>
            </a:extLst>
          </p:cNvPr>
          <p:cNvSpPr txBox="1"/>
          <p:nvPr/>
        </p:nvSpPr>
        <p:spPr>
          <a:xfrm>
            <a:off x="3766012" y="2353093"/>
            <a:ext cx="1248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gives weight for the filter</a:t>
            </a:r>
            <a:endParaRPr lang="uk-U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9591D3-A37A-4C4B-84F9-BBB85E6169DD}"/>
              </a:ext>
            </a:extLst>
          </p:cNvPr>
          <p:cNvSpPr/>
          <p:nvPr/>
        </p:nvSpPr>
        <p:spPr>
          <a:xfrm>
            <a:off x="6340730" y="1758973"/>
            <a:ext cx="1087829" cy="87183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76BE5E-3C4B-4438-8C35-82C6BF51B9E9}"/>
              </a:ext>
            </a:extLst>
          </p:cNvPr>
          <p:cNvCxnSpPr>
            <a:cxnSpLocks/>
          </p:cNvCxnSpPr>
          <p:nvPr/>
        </p:nvCxnSpPr>
        <p:spPr>
          <a:xfrm flipV="1">
            <a:off x="3357143" y="1921489"/>
            <a:ext cx="2983587" cy="48805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12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F71613-8EA8-4EAB-84ED-AF0656904D6D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Deconvolution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923C3-DF06-453D-BFAE-CA5601B7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79" y="1361293"/>
            <a:ext cx="2885276" cy="3279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E4FC0-6261-4319-BFEC-12D22C643E82}"/>
              </a:ext>
            </a:extLst>
          </p:cNvPr>
          <p:cNvSpPr txBox="1"/>
          <p:nvPr/>
        </p:nvSpPr>
        <p:spPr>
          <a:xfrm>
            <a:off x="563875" y="2571750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Add padding around each pixel;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Apply a convolution.</a:t>
            </a:r>
            <a:endParaRPr lang="uk-UA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36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7A0B23-0268-4A87-A446-C923B06E1AB6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Loss functions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348A7B-2670-4D89-9A69-30B26D2742A1}"/>
                  </a:ext>
                </a:extLst>
              </p:cNvPr>
              <p:cNvSpPr txBox="1"/>
              <p:nvPr/>
            </p:nvSpPr>
            <p:spPr>
              <a:xfrm>
                <a:off x="320371" y="1854907"/>
                <a:ext cx="7014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Cross Entropy: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CE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348A7B-2670-4D89-9A69-30B26D274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1" y="1854907"/>
                <a:ext cx="7014850" cy="369332"/>
              </a:xfrm>
              <a:prstGeom prst="rect">
                <a:avLst/>
              </a:prstGeom>
              <a:blipFill>
                <a:blip r:embed="rId2"/>
                <a:stretch>
                  <a:fillRect l="-783" t="-8197" b="-2459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B76F33-877A-4C4C-9B53-CC306BA1E4C5}"/>
                  </a:ext>
                </a:extLst>
              </p:cNvPr>
              <p:cNvSpPr txBox="1"/>
              <p:nvPr/>
            </p:nvSpPr>
            <p:spPr>
              <a:xfrm>
                <a:off x="320373" y="2438117"/>
                <a:ext cx="8610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Weighted Cross Entropy: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WCE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B76F33-877A-4C4C-9B53-CC306BA1E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3" y="2438117"/>
                <a:ext cx="8610044" cy="369332"/>
              </a:xfrm>
              <a:prstGeom prst="rect">
                <a:avLst/>
              </a:prstGeom>
              <a:blipFill>
                <a:blip r:embed="rId3"/>
                <a:stretch>
                  <a:fillRect l="-637" t="-9836" b="-2459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DBF321-0493-4B23-A3A5-BA2389F87E63}"/>
                  </a:ext>
                </a:extLst>
              </p:cNvPr>
              <p:cNvSpPr txBox="1"/>
              <p:nvPr/>
            </p:nvSpPr>
            <p:spPr>
              <a:xfrm>
                <a:off x="320371" y="3021327"/>
                <a:ext cx="8823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Balanced Cross Entropy: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BCE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DBF321-0493-4B23-A3A5-BA2389F87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1" y="3021327"/>
                <a:ext cx="8823627" cy="369332"/>
              </a:xfrm>
              <a:prstGeom prst="rect">
                <a:avLst/>
              </a:prstGeom>
              <a:blipFill>
                <a:blip r:embed="rId4"/>
                <a:stretch>
                  <a:fillRect l="-622" t="-10000" b="-2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E2D734-1F47-4A5C-B9E1-861223F4FF3F}"/>
                  </a:ext>
                </a:extLst>
              </p:cNvPr>
              <p:cNvSpPr txBox="1"/>
              <p:nvPr/>
            </p:nvSpPr>
            <p:spPr>
              <a:xfrm>
                <a:off x="320372" y="3604537"/>
                <a:ext cx="8823627" cy="53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Dice Loss: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+ 1</m:t>
                        </m:r>
                      </m:den>
                    </m:f>
                  </m:oMath>
                </a14:m>
                <a:endParaRPr lang="uk-UA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E2D734-1F47-4A5C-B9E1-861223F4F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2" y="3604537"/>
                <a:ext cx="8823627" cy="531940"/>
              </a:xfrm>
              <a:prstGeom prst="rect">
                <a:avLst/>
              </a:prstGeom>
              <a:blipFill>
                <a:blip r:embed="rId5"/>
                <a:stretch>
                  <a:fillRect l="-622" t="-1136" b="-11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411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83EBB0-D831-4522-95DA-50558E2ED8B2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Metrics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F40B64-6372-4711-A2EA-D4776E11015C}"/>
                  </a:ext>
                </a:extLst>
              </p:cNvPr>
              <p:cNvSpPr txBox="1"/>
              <p:nvPr/>
            </p:nvSpPr>
            <p:spPr>
              <a:xfrm>
                <a:off x="454864" y="1628208"/>
                <a:ext cx="5939261" cy="899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Pixel Accuracy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Intersection-Over-Union (</a:t>
                </a:r>
                <a:r>
                  <a:rPr lang="en-US" dirty="0" err="1"/>
                  <a:t>IoU</a:t>
                </a:r>
                <a:r>
                  <a:rPr lang="en-US" dirty="0"/>
                  <a:t>, Jaccard Index)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Dice Coefficient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⋂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F40B64-6372-4711-A2EA-D4776E110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4" y="1628208"/>
                <a:ext cx="5939261" cy="899605"/>
              </a:xfrm>
              <a:prstGeom prst="rect">
                <a:avLst/>
              </a:prstGeom>
              <a:blipFill>
                <a:blip r:embed="rId2"/>
                <a:stretch>
                  <a:fillRect l="-205" t="-135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https://miro.medium.com/max/300/0*kraYHnYpoJOhaMzq.png">
            <a:extLst>
              <a:ext uri="{FF2B5EF4-FFF2-40B4-BE49-F238E27FC236}">
                <a16:creationId xmlns:a16="http://schemas.microsoft.com/office/drawing/2014/main" id="{48A87BA8-01DD-476C-8618-314F497F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75" y="2465713"/>
            <a:ext cx="2857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50A50DE-29E6-4699-BDC4-8C9B9C6BFA09}"/>
              </a:ext>
            </a:extLst>
          </p:cNvPr>
          <p:cNvGrpSpPr/>
          <p:nvPr/>
        </p:nvGrpSpPr>
        <p:grpSpPr>
          <a:xfrm>
            <a:off x="967796" y="2932716"/>
            <a:ext cx="1942266" cy="1294844"/>
            <a:chOff x="587353" y="2849991"/>
            <a:chExt cx="1942266" cy="1294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2C59ED7-96FD-4873-9A25-D34B78662D73}"/>
                    </a:ext>
                  </a:extLst>
                </p:cNvPr>
                <p:cNvSpPr/>
                <p:nvPr/>
              </p:nvSpPr>
              <p:spPr>
                <a:xfrm>
                  <a:off x="1234774" y="2939789"/>
                  <a:ext cx="647422" cy="1115248"/>
                </a:xfrm>
                <a:custGeom>
                  <a:avLst/>
                  <a:gdLst>
                    <a:gd name="connsiteX0" fmla="*/ 323711 w 647422"/>
                    <a:gd name="connsiteY0" fmla="*/ 0 h 1115248"/>
                    <a:gd name="connsiteX1" fmla="*/ 361980 w 647422"/>
                    <a:gd name="connsiteY1" fmla="*/ 20772 h 1115248"/>
                    <a:gd name="connsiteX2" fmla="*/ 647422 w 647422"/>
                    <a:gd name="connsiteY2" fmla="*/ 557624 h 1115248"/>
                    <a:gd name="connsiteX3" fmla="*/ 361980 w 647422"/>
                    <a:gd name="connsiteY3" fmla="*/ 1094476 h 1115248"/>
                    <a:gd name="connsiteX4" fmla="*/ 323711 w 647422"/>
                    <a:gd name="connsiteY4" fmla="*/ 1115248 h 1115248"/>
                    <a:gd name="connsiteX5" fmla="*/ 285442 w 647422"/>
                    <a:gd name="connsiteY5" fmla="*/ 1094476 h 1115248"/>
                    <a:gd name="connsiteX6" fmla="*/ 0 w 647422"/>
                    <a:gd name="connsiteY6" fmla="*/ 557624 h 1115248"/>
                    <a:gd name="connsiteX7" fmla="*/ 285442 w 647422"/>
                    <a:gd name="connsiteY7" fmla="*/ 20772 h 1115248"/>
                    <a:gd name="connsiteX8" fmla="*/ 323711 w 647422"/>
                    <a:gd name="connsiteY8" fmla="*/ 0 h 1115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422" h="1115248">
                      <a:moveTo>
                        <a:pt x="323711" y="0"/>
                      </a:moveTo>
                      <a:lnTo>
                        <a:pt x="361980" y="20772"/>
                      </a:lnTo>
                      <a:cubicBezTo>
                        <a:pt x="534195" y="137118"/>
                        <a:pt x="647422" y="334149"/>
                        <a:pt x="647422" y="557624"/>
                      </a:cubicBezTo>
                      <a:cubicBezTo>
                        <a:pt x="647422" y="781100"/>
                        <a:pt x="534195" y="978130"/>
                        <a:pt x="361980" y="1094476"/>
                      </a:cubicBezTo>
                      <a:lnTo>
                        <a:pt x="323711" y="1115248"/>
                      </a:lnTo>
                      <a:lnTo>
                        <a:pt x="285442" y="1094476"/>
                      </a:lnTo>
                      <a:cubicBezTo>
                        <a:pt x="113227" y="978130"/>
                        <a:pt x="0" y="781100"/>
                        <a:pt x="0" y="557624"/>
                      </a:cubicBezTo>
                      <a:cubicBezTo>
                        <a:pt x="0" y="334149"/>
                        <a:pt x="113227" y="137118"/>
                        <a:pt x="285442" y="20772"/>
                      </a:cubicBezTo>
                      <a:lnTo>
                        <a:pt x="323711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>
                              <a:glow rad="101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effectLst>
                              <a:glow rad="101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⋂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effectLst>
                                  <a:glow rad="101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effectLst>
                                  <a:glow rad="101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uk-UA" dirty="0">
                    <a:effectLst>
                      <a:glow rad="101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2C59ED7-96FD-4873-9A25-D34B78662D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774" y="2939789"/>
                  <a:ext cx="647422" cy="1115248"/>
                </a:xfrm>
                <a:custGeom>
                  <a:avLst/>
                  <a:gdLst>
                    <a:gd name="connsiteX0" fmla="*/ 323711 w 647422"/>
                    <a:gd name="connsiteY0" fmla="*/ 0 h 1115248"/>
                    <a:gd name="connsiteX1" fmla="*/ 361980 w 647422"/>
                    <a:gd name="connsiteY1" fmla="*/ 20772 h 1115248"/>
                    <a:gd name="connsiteX2" fmla="*/ 647422 w 647422"/>
                    <a:gd name="connsiteY2" fmla="*/ 557624 h 1115248"/>
                    <a:gd name="connsiteX3" fmla="*/ 361980 w 647422"/>
                    <a:gd name="connsiteY3" fmla="*/ 1094476 h 1115248"/>
                    <a:gd name="connsiteX4" fmla="*/ 323711 w 647422"/>
                    <a:gd name="connsiteY4" fmla="*/ 1115248 h 1115248"/>
                    <a:gd name="connsiteX5" fmla="*/ 285442 w 647422"/>
                    <a:gd name="connsiteY5" fmla="*/ 1094476 h 1115248"/>
                    <a:gd name="connsiteX6" fmla="*/ 0 w 647422"/>
                    <a:gd name="connsiteY6" fmla="*/ 557624 h 1115248"/>
                    <a:gd name="connsiteX7" fmla="*/ 285442 w 647422"/>
                    <a:gd name="connsiteY7" fmla="*/ 20772 h 1115248"/>
                    <a:gd name="connsiteX8" fmla="*/ 323711 w 647422"/>
                    <a:gd name="connsiteY8" fmla="*/ 0 h 1115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422" h="1115248">
                      <a:moveTo>
                        <a:pt x="323711" y="0"/>
                      </a:moveTo>
                      <a:lnTo>
                        <a:pt x="361980" y="20772"/>
                      </a:lnTo>
                      <a:cubicBezTo>
                        <a:pt x="534195" y="137118"/>
                        <a:pt x="647422" y="334149"/>
                        <a:pt x="647422" y="557624"/>
                      </a:cubicBezTo>
                      <a:cubicBezTo>
                        <a:pt x="647422" y="781100"/>
                        <a:pt x="534195" y="978130"/>
                        <a:pt x="361980" y="1094476"/>
                      </a:cubicBezTo>
                      <a:lnTo>
                        <a:pt x="323711" y="1115248"/>
                      </a:lnTo>
                      <a:lnTo>
                        <a:pt x="285442" y="1094476"/>
                      </a:lnTo>
                      <a:cubicBezTo>
                        <a:pt x="113227" y="978130"/>
                        <a:pt x="0" y="781100"/>
                        <a:pt x="0" y="557624"/>
                      </a:cubicBezTo>
                      <a:cubicBezTo>
                        <a:pt x="0" y="334149"/>
                        <a:pt x="113227" y="137118"/>
                        <a:pt x="285442" y="20772"/>
                      </a:cubicBezTo>
                      <a:lnTo>
                        <a:pt x="323711" y="0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 r="-16364"/>
                  </a:stretch>
                </a:blipFill>
                <a:ln/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CC561691-0BDD-4C96-8137-7086A096E942}"/>
                    </a:ext>
                  </a:extLst>
                </p:cNvPr>
                <p:cNvSpPr/>
                <p:nvPr/>
              </p:nvSpPr>
              <p:spPr>
                <a:xfrm>
                  <a:off x="587353" y="2849991"/>
                  <a:ext cx="971133" cy="1294844"/>
                </a:xfrm>
                <a:custGeom>
                  <a:avLst/>
                  <a:gdLst>
                    <a:gd name="connsiteX0" fmla="*/ 647422 w 971133"/>
                    <a:gd name="connsiteY0" fmla="*/ 0 h 1294844"/>
                    <a:gd name="connsiteX1" fmla="*/ 899428 w 971133"/>
                    <a:gd name="connsiteY1" fmla="*/ 50878 h 1294844"/>
                    <a:gd name="connsiteX2" fmla="*/ 971133 w 971133"/>
                    <a:gd name="connsiteY2" fmla="*/ 89798 h 1294844"/>
                    <a:gd name="connsiteX3" fmla="*/ 932864 w 971133"/>
                    <a:gd name="connsiteY3" fmla="*/ 110570 h 1294844"/>
                    <a:gd name="connsiteX4" fmla="*/ 647422 w 971133"/>
                    <a:gd name="connsiteY4" fmla="*/ 647422 h 1294844"/>
                    <a:gd name="connsiteX5" fmla="*/ 932864 w 971133"/>
                    <a:gd name="connsiteY5" fmla="*/ 1184274 h 1294844"/>
                    <a:gd name="connsiteX6" fmla="*/ 971133 w 971133"/>
                    <a:gd name="connsiteY6" fmla="*/ 1205046 h 1294844"/>
                    <a:gd name="connsiteX7" fmla="*/ 899428 w 971133"/>
                    <a:gd name="connsiteY7" fmla="*/ 1243966 h 1294844"/>
                    <a:gd name="connsiteX8" fmla="*/ 647422 w 971133"/>
                    <a:gd name="connsiteY8" fmla="*/ 1294844 h 1294844"/>
                    <a:gd name="connsiteX9" fmla="*/ 0 w 971133"/>
                    <a:gd name="connsiteY9" fmla="*/ 647422 h 1294844"/>
                    <a:gd name="connsiteX10" fmla="*/ 647422 w 971133"/>
                    <a:gd name="connsiteY10" fmla="*/ 0 h 129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71133" h="1294844">
                      <a:moveTo>
                        <a:pt x="647422" y="0"/>
                      </a:moveTo>
                      <a:cubicBezTo>
                        <a:pt x="736812" y="0"/>
                        <a:pt x="821971" y="18116"/>
                        <a:pt x="899428" y="50878"/>
                      </a:cubicBezTo>
                      <a:lnTo>
                        <a:pt x="971133" y="89798"/>
                      </a:lnTo>
                      <a:lnTo>
                        <a:pt x="932864" y="110570"/>
                      </a:lnTo>
                      <a:cubicBezTo>
                        <a:pt x="760649" y="226916"/>
                        <a:pt x="647422" y="423947"/>
                        <a:pt x="647422" y="647422"/>
                      </a:cubicBezTo>
                      <a:cubicBezTo>
                        <a:pt x="647422" y="870898"/>
                        <a:pt x="760649" y="1067928"/>
                        <a:pt x="932864" y="1184274"/>
                      </a:cubicBezTo>
                      <a:lnTo>
                        <a:pt x="971133" y="1205046"/>
                      </a:lnTo>
                      <a:lnTo>
                        <a:pt x="899428" y="1243966"/>
                      </a:lnTo>
                      <a:cubicBezTo>
                        <a:pt x="821971" y="1276728"/>
                        <a:pt x="736812" y="1294844"/>
                        <a:pt x="647422" y="1294844"/>
                      </a:cubicBezTo>
                      <a:cubicBezTo>
                        <a:pt x="289861" y="1294844"/>
                        <a:pt x="0" y="1004983"/>
                        <a:pt x="0" y="647422"/>
                      </a:cubicBezTo>
                      <a:cubicBezTo>
                        <a:pt x="0" y="289861"/>
                        <a:pt x="289861" y="0"/>
                        <a:pt x="647422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>
                              <a:glow rad="101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uk-UA" dirty="0">
                    <a:effectLst>
                      <a:glow rad="101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CC561691-0BDD-4C96-8137-7086A096E9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353" y="2849991"/>
                  <a:ext cx="971133" cy="1294844"/>
                </a:xfrm>
                <a:custGeom>
                  <a:avLst/>
                  <a:gdLst>
                    <a:gd name="connsiteX0" fmla="*/ 647422 w 971133"/>
                    <a:gd name="connsiteY0" fmla="*/ 0 h 1294844"/>
                    <a:gd name="connsiteX1" fmla="*/ 899428 w 971133"/>
                    <a:gd name="connsiteY1" fmla="*/ 50878 h 1294844"/>
                    <a:gd name="connsiteX2" fmla="*/ 971133 w 971133"/>
                    <a:gd name="connsiteY2" fmla="*/ 89798 h 1294844"/>
                    <a:gd name="connsiteX3" fmla="*/ 932864 w 971133"/>
                    <a:gd name="connsiteY3" fmla="*/ 110570 h 1294844"/>
                    <a:gd name="connsiteX4" fmla="*/ 647422 w 971133"/>
                    <a:gd name="connsiteY4" fmla="*/ 647422 h 1294844"/>
                    <a:gd name="connsiteX5" fmla="*/ 932864 w 971133"/>
                    <a:gd name="connsiteY5" fmla="*/ 1184274 h 1294844"/>
                    <a:gd name="connsiteX6" fmla="*/ 971133 w 971133"/>
                    <a:gd name="connsiteY6" fmla="*/ 1205046 h 1294844"/>
                    <a:gd name="connsiteX7" fmla="*/ 899428 w 971133"/>
                    <a:gd name="connsiteY7" fmla="*/ 1243966 h 1294844"/>
                    <a:gd name="connsiteX8" fmla="*/ 647422 w 971133"/>
                    <a:gd name="connsiteY8" fmla="*/ 1294844 h 1294844"/>
                    <a:gd name="connsiteX9" fmla="*/ 0 w 971133"/>
                    <a:gd name="connsiteY9" fmla="*/ 647422 h 1294844"/>
                    <a:gd name="connsiteX10" fmla="*/ 647422 w 971133"/>
                    <a:gd name="connsiteY10" fmla="*/ 0 h 129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71133" h="1294844">
                      <a:moveTo>
                        <a:pt x="647422" y="0"/>
                      </a:moveTo>
                      <a:cubicBezTo>
                        <a:pt x="736812" y="0"/>
                        <a:pt x="821971" y="18116"/>
                        <a:pt x="899428" y="50878"/>
                      </a:cubicBezTo>
                      <a:lnTo>
                        <a:pt x="971133" y="89798"/>
                      </a:lnTo>
                      <a:lnTo>
                        <a:pt x="932864" y="110570"/>
                      </a:lnTo>
                      <a:cubicBezTo>
                        <a:pt x="760649" y="226916"/>
                        <a:pt x="647422" y="423947"/>
                        <a:pt x="647422" y="647422"/>
                      </a:cubicBezTo>
                      <a:cubicBezTo>
                        <a:pt x="647422" y="870898"/>
                        <a:pt x="760649" y="1067928"/>
                        <a:pt x="932864" y="1184274"/>
                      </a:cubicBezTo>
                      <a:lnTo>
                        <a:pt x="971133" y="1205046"/>
                      </a:lnTo>
                      <a:lnTo>
                        <a:pt x="899428" y="1243966"/>
                      </a:lnTo>
                      <a:cubicBezTo>
                        <a:pt x="821971" y="1276728"/>
                        <a:pt x="736812" y="1294844"/>
                        <a:pt x="647422" y="1294844"/>
                      </a:cubicBezTo>
                      <a:cubicBezTo>
                        <a:pt x="289861" y="1294844"/>
                        <a:pt x="0" y="1004983"/>
                        <a:pt x="0" y="647422"/>
                      </a:cubicBezTo>
                      <a:cubicBezTo>
                        <a:pt x="0" y="289861"/>
                        <a:pt x="289861" y="0"/>
                        <a:pt x="647422" y="0"/>
                      </a:cubicBez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ED3F3A1-CBBD-439A-BBD7-C7E23A9188B0}"/>
                    </a:ext>
                  </a:extLst>
                </p:cNvPr>
                <p:cNvSpPr/>
                <p:nvPr/>
              </p:nvSpPr>
              <p:spPr>
                <a:xfrm>
                  <a:off x="1558486" y="2849991"/>
                  <a:ext cx="971133" cy="1294844"/>
                </a:xfrm>
                <a:custGeom>
                  <a:avLst/>
                  <a:gdLst>
                    <a:gd name="connsiteX0" fmla="*/ 323711 w 971133"/>
                    <a:gd name="connsiteY0" fmla="*/ 0 h 1294844"/>
                    <a:gd name="connsiteX1" fmla="*/ 971133 w 971133"/>
                    <a:gd name="connsiteY1" fmla="*/ 647422 h 1294844"/>
                    <a:gd name="connsiteX2" fmla="*/ 323711 w 971133"/>
                    <a:gd name="connsiteY2" fmla="*/ 1294844 h 1294844"/>
                    <a:gd name="connsiteX3" fmla="*/ 71705 w 971133"/>
                    <a:gd name="connsiteY3" fmla="*/ 1243966 h 1294844"/>
                    <a:gd name="connsiteX4" fmla="*/ 0 w 971133"/>
                    <a:gd name="connsiteY4" fmla="*/ 1205046 h 1294844"/>
                    <a:gd name="connsiteX5" fmla="*/ 38269 w 971133"/>
                    <a:gd name="connsiteY5" fmla="*/ 1184274 h 1294844"/>
                    <a:gd name="connsiteX6" fmla="*/ 323711 w 971133"/>
                    <a:gd name="connsiteY6" fmla="*/ 647422 h 1294844"/>
                    <a:gd name="connsiteX7" fmla="*/ 38269 w 971133"/>
                    <a:gd name="connsiteY7" fmla="*/ 110570 h 1294844"/>
                    <a:gd name="connsiteX8" fmla="*/ 0 w 971133"/>
                    <a:gd name="connsiteY8" fmla="*/ 89798 h 1294844"/>
                    <a:gd name="connsiteX9" fmla="*/ 71705 w 971133"/>
                    <a:gd name="connsiteY9" fmla="*/ 50878 h 1294844"/>
                    <a:gd name="connsiteX10" fmla="*/ 323711 w 971133"/>
                    <a:gd name="connsiteY10" fmla="*/ 0 h 129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71133" h="1294844">
                      <a:moveTo>
                        <a:pt x="323711" y="0"/>
                      </a:moveTo>
                      <a:cubicBezTo>
                        <a:pt x="681272" y="0"/>
                        <a:pt x="971133" y="289861"/>
                        <a:pt x="971133" y="647422"/>
                      </a:cubicBezTo>
                      <a:cubicBezTo>
                        <a:pt x="971133" y="1004983"/>
                        <a:pt x="681272" y="1294844"/>
                        <a:pt x="323711" y="1294844"/>
                      </a:cubicBezTo>
                      <a:cubicBezTo>
                        <a:pt x="234321" y="1294844"/>
                        <a:pt x="149162" y="1276728"/>
                        <a:pt x="71705" y="1243966"/>
                      </a:cubicBezTo>
                      <a:lnTo>
                        <a:pt x="0" y="1205046"/>
                      </a:lnTo>
                      <a:lnTo>
                        <a:pt x="38269" y="1184274"/>
                      </a:lnTo>
                      <a:cubicBezTo>
                        <a:pt x="210484" y="1067928"/>
                        <a:pt x="323711" y="870898"/>
                        <a:pt x="323711" y="647422"/>
                      </a:cubicBezTo>
                      <a:cubicBezTo>
                        <a:pt x="323711" y="423947"/>
                        <a:pt x="210484" y="226916"/>
                        <a:pt x="38269" y="110570"/>
                      </a:cubicBezTo>
                      <a:lnTo>
                        <a:pt x="0" y="89798"/>
                      </a:lnTo>
                      <a:lnTo>
                        <a:pt x="71705" y="50878"/>
                      </a:lnTo>
                      <a:cubicBezTo>
                        <a:pt x="149162" y="18116"/>
                        <a:pt x="234321" y="0"/>
                        <a:pt x="323711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effectLst>
                                  <a:glow rad="101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effectLst>
                                  <a:glow rad="101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oMath>
                    </m:oMathPara>
                  </a14:m>
                  <a:endParaRPr lang="uk-UA" dirty="0">
                    <a:effectLst>
                      <a:glow rad="101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ED3F3A1-CBBD-439A-BBD7-C7E23A9188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486" y="2849991"/>
                  <a:ext cx="971133" cy="1294844"/>
                </a:xfrm>
                <a:custGeom>
                  <a:avLst/>
                  <a:gdLst>
                    <a:gd name="connsiteX0" fmla="*/ 323711 w 971133"/>
                    <a:gd name="connsiteY0" fmla="*/ 0 h 1294844"/>
                    <a:gd name="connsiteX1" fmla="*/ 971133 w 971133"/>
                    <a:gd name="connsiteY1" fmla="*/ 647422 h 1294844"/>
                    <a:gd name="connsiteX2" fmla="*/ 323711 w 971133"/>
                    <a:gd name="connsiteY2" fmla="*/ 1294844 h 1294844"/>
                    <a:gd name="connsiteX3" fmla="*/ 71705 w 971133"/>
                    <a:gd name="connsiteY3" fmla="*/ 1243966 h 1294844"/>
                    <a:gd name="connsiteX4" fmla="*/ 0 w 971133"/>
                    <a:gd name="connsiteY4" fmla="*/ 1205046 h 1294844"/>
                    <a:gd name="connsiteX5" fmla="*/ 38269 w 971133"/>
                    <a:gd name="connsiteY5" fmla="*/ 1184274 h 1294844"/>
                    <a:gd name="connsiteX6" fmla="*/ 323711 w 971133"/>
                    <a:gd name="connsiteY6" fmla="*/ 647422 h 1294844"/>
                    <a:gd name="connsiteX7" fmla="*/ 38269 w 971133"/>
                    <a:gd name="connsiteY7" fmla="*/ 110570 h 1294844"/>
                    <a:gd name="connsiteX8" fmla="*/ 0 w 971133"/>
                    <a:gd name="connsiteY8" fmla="*/ 89798 h 1294844"/>
                    <a:gd name="connsiteX9" fmla="*/ 71705 w 971133"/>
                    <a:gd name="connsiteY9" fmla="*/ 50878 h 1294844"/>
                    <a:gd name="connsiteX10" fmla="*/ 323711 w 971133"/>
                    <a:gd name="connsiteY10" fmla="*/ 0 h 129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71133" h="1294844">
                      <a:moveTo>
                        <a:pt x="323711" y="0"/>
                      </a:moveTo>
                      <a:cubicBezTo>
                        <a:pt x="681272" y="0"/>
                        <a:pt x="971133" y="289861"/>
                        <a:pt x="971133" y="647422"/>
                      </a:cubicBezTo>
                      <a:cubicBezTo>
                        <a:pt x="971133" y="1004983"/>
                        <a:pt x="681272" y="1294844"/>
                        <a:pt x="323711" y="1294844"/>
                      </a:cubicBezTo>
                      <a:cubicBezTo>
                        <a:pt x="234321" y="1294844"/>
                        <a:pt x="149162" y="1276728"/>
                        <a:pt x="71705" y="1243966"/>
                      </a:cubicBezTo>
                      <a:lnTo>
                        <a:pt x="0" y="1205046"/>
                      </a:lnTo>
                      <a:lnTo>
                        <a:pt x="38269" y="1184274"/>
                      </a:lnTo>
                      <a:cubicBezTo>
                        <a:pt x="210484" y="1067928"/>
                        <a:pt x="323711" y="870898"/>
                        <a:pt x="323711" y="647422"/>
                      </a:cubicBezTo>
                      <a:cubicBezTo>
                        <a:pt x="323711" y="423947"/>
                        <a:pt x="210484" y="226916"/>
                        <a:pt x="38269" y="110570"/>
                      </a:cubicBezTo>
                      <a:lnTo>
                        <a:pt x="0" y="89798"/>
                      </a:lnTo>
                      <a:lnTo>
                        <a:pt x="71705" y="50878"/>
                      </a:lnTo>
                      <a:cubicBezTo>
                        <a:pt x="149162" y="18116"/>
                        <a:pt x="234321" y="0"/>
                        <a:pt x="323711" y="0"/>
                      </a:cubicBezTo>
                      <a:close/>
                    </a:path>
                  </a:pathLst>
                </a:cu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37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D18D89-6F49-4492-BE65-D6EE1AAD7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15" y="1439522"/>
            <a:ext cx="8520600" cy="25451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Facial Segmentation;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Robotics;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Fashion Categorization;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Bio-medical Image Diagnosis;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Autonomous Driving;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Satellite Image Processing;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Precision Agriculture;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Geosensing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/ Land Usage Analysis.</a:t>
            </a:r>
            <a:endParaRPr lang="uk-UA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33416D-A91B-4D78-9D69-BF478D97F3F6}"/>
              </a:ext>
            </a:extLst>
          </p:cNvPr>
          <p:cNvSpPr txBox="1">
            <a:spLocks/>
          </p:cNvSpPr>
          <p:nvPr/>
        </p:nvSpPr>
        <p:spPr>
          <a:xfrm>
            <a:off x="2321709" y="778348"/>
            <a:ext cx="7689970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Semantic Segmentation Applications</a:t>
            </a:r>
            <a:endParaRPr lang="uk-UA" sz="28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033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83EBB0-D831-4522-95DA-50558E2ED8B2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Metrics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40B64-6372-4711-A2EA-D4776E11015C}"/>
              </a:ext>
            </a:extLst>
          </p:cNvPr>
          <p:cNvSpPr txBox="1"/>
          <p:nvPr/>
        </p:nvSpPr>
        <p:spPr>
          <a:xfrm>
            <a:off x="454864" y="1628208"/>
            <a:ext cx="5939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Hausdorff</a:t>
            </a:r>
            <a:r>
              <a:rPr lang="en-US" dirty="0"/>
              <a:t> distance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1E90F2-F276-424F-91B5-1AD0C2CD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28" y="1521552"/>
            <a:ext cx="4448068" cy="35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8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8E8EFE-1D69-4F18-8893-6AA6B746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24" y="1188053"/>
            <a:ext cx="5816507" cy="39554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91E6D4-A3AC-4EB9-A0CC-5180BB7BA924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U-Net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1023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689C9-EA5E-456B-A0DE-57F9AA8B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348"/>
            <a:ext cx="9144000" cy="2222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E3CC4-42C3-4210-B7C3-EC08074A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12" y="3599199"/>
            <a:ext cx="6162675" cy="102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9C9607-FC0E-45E1-98CE-6FFB60CCE4C5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Weight map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53265-9CFD-40A6-BD23-68E3E9387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822" y="3683151"/>
            <a:ext cx="11049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D7CF8-8561-40F9-9913-B225ED998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034" y="4064117"/>
            <a:ext cx="7524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1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8DA345-2FF0-427C-B2BA-7E4BCDAC1E10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Tips &amp; Tricks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15888-6901-4FFD-A4C8-300885400518}"/>
              </a:ext>
            </a:extLst>
          </p:cNvPr>
          <p:cNvSpPr txBox="1"/>
          <p:nvPr/>
        </p:nvSpPr>
        <p:spPr>
          <a:xfrm>
            <a:off x="340397" y="1617643"/>
            <a:ext cx="60917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on different image scales;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on cropped images and predict on full images;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Classifier can be used to determine whether to do segmentation or not;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knowledge of task peculiarities;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Time Augmentations can increase the accuracy.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2941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944FD-1E43-4A53-98D4-D3688235DCFB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Data acquisition &amp; labeling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050" name="Picture 2" descr="Image result for LabelMe">
            <a:extLst>
              <a:ext uri="{FF2B5EF4-FFF2-40B4-BE49-F238E27FC236}">
                <a16:creationId xmlns:a16="http://schemas.microsoft.com/office/drawing/2014/main" id="{6C5A8AC5-33A1-4846-88FC-29DCF4339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46" y="1361293"/>
            <a:ext cx="5787075" cy="32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20DA8-B23F-4615-9567-D65AFCD159DD}"/>
              </a:ext>
            </a:extLst>
          </p:cNvPr>
          <p:cNvSpPr txBox="1"/>
          <p:nvPr/>
        </p:nvSpPr>
        <p:spPr>
          <a:xfrm>
            <a:off x="611819" y="2571750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3">
                    <a:lumMod val="50000"/>
                  </a:schemeClr>
                </a:solidFill>
              </a:rPr>
              <a:t>LabelMe</a:t>
            </a:r>
            <a:endParaRPr lang="uk-UA" sz="32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951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A63C7D-6C57-4A59-8143-5F1FE683D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1522349"/>
            <a:ext cx="8748079" cy="1762271"/>
          </a:xfrm>
        </p:spPr>
        <p:txBody>
          <a:bodyPr/>
          <a:lstStyle/>
          <a:p>
            <a:r>
              <a:rPr lang="en-JM" dirty="0">
                <a:hlinkClick r:id="rId2"/>
              </a:rPr>
              <a:t>http://www.arxiv-sanity.com/search?q=semantic+segmentation</a:t>
            </a:r>
            <a:endParaRPr lang="en-JM" dirty="0"/>
          </a:p>
          <a:p>
            <a:r>
              <a:rPr lang="en-JM" dirty="0">
                <a:hlinkClick r:id="rId3"/>
              </a:rPr>
              <a:t>https://github.com/mrgloom/awesome-semantic-segmentation</a:t>
            </a:r>
            <a:endParaRPr lang="en-JM" dirty="0">
              <a:hlinkClick r:id="rId4"/>
            </a:endParaRPr>
          </a:p>
          <a:p>
            <a:r>
              <a:rPr lang="en-JM" dirty="0">
                <a:hlinkClick r:id="rId4"/>
              </a:rPr>
              <a:t>https://github.com/tangzhenyu/SemanticSegmentation_DL</a:t>
            </a:r>
            <a:endParaRPr lang="en-JM" dirty="0"/>
          </a:p>
          <a:p>
            <a:r>
              <a:rPr lang="en-JM" dirty="0">
                <a:hlinkClick r:id="rId5"/>
              </a:rPr>
              <a:t>https://arxiv.org/pdf/1505.04597.pdf</a:t>
            </a:r>
            <a:r>
              <a:rPr lang="en-JM" dirty="0"/>
              <a:t> – </a:t>
            </a:r>
            <a:r>
              <a:rPr lang="en-US" dirty="0"/>
              <a:t>U-Net paper</a:t>
            </a:r>
          </a:p>
          <a:p>
            <a:r>
              <a:rPr lang="en-JM" dirty="0">
                <a:hlinkClick r:id="rId6"/>
              </a:rPr>
              <a:t>https://people.eecs.berkeley.edu/~jonlong/long_shelhamer_fcn.pdf</a:t>
            </a:r>
            <a:r>
              <a:rPr lang="en-JM" dirty="0"/>
              <a:t> – FCN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784166-38F7-4921-B3B8-9272527B3768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Useful resources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1262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311700" y="2156842"/>
            <a:ext cx="8520600" cy="82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</a:pPr>
            <a:r>
              <a:rPr lang="en-US" sz="4400" b="1" i="1" u="none" strike="noStrike" cap="none" dirty="0">
                <a:solidFill>
                  <a:srgbClr val="002060"/>
                </a:solidFill>
                <a:latin typeface="Roboto Medium" panose="020B0604020202020204" charset="0"/>
                <a:ea typeface="Roboto Medium" panose="020B0604020202020204" charset="0"/>
              </a:rPr>
              <a:t>Thank you for attention!</a:t>
            </a:r>
            <a:endParaRPr sz="4400" b="1" i="1" u="none" strike="noStrike" cap="none" dirty="0">
              <a:solidFill>
                <a:srgbClr val="00206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08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2798547" y="2382620"/>
            <a:ext cx="3546905" cy="82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</a:pPr>
            <a:r>
              <a:rPr lang="en-US" sz="8000" b="1" i="1" u="none" strike="noStrike" cap="none" dirty="0">
                <a:solidFill>
                  <a:srgbClr val="002060"/>
                </a:solidFill>
                <a:latin typeface="Roboto Medium" panose="020B0604020202020204" charset="0"/>
                <a:ea typeface="Roboto Medium" panose="020B0604020202020204" charset="0"/>
              </a:rPr>
              <a:t>Q&amp;A</a:t>
            </a:r>
            <a:endParaRPr sz="8000" b="1" i="1" u="none" strike="noStrike" cap="none" dirty="0">
              <a:solidFill>
                <a:srgbClr val="00206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03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95C0C8-7101-4F88-B24E-88C6136A8C94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Fashion Categorization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AC09F-9766-4603-AC93-8BAD2326D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4" b="2336"/>
          <a:stretch/>
        </p:blipFill>
        <p:spPr>
          <a:xfrm>
            <a:off x="1373241" y="1802102"/>
            <a:ext cx="6819900" cy="20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5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1008EA-186C-401A-879C-5132CEE6A09A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Aerial Image Segmentation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050" name="Picture 2" descr="Результат пошуку зображень за запитом &quot;semantic segmentation in aerial image analysis&quot;">
            <a:extLst>
              <a:ext uri="{FF2B5EF4-FFF2-40B4-BE49-F238E27FC236}">
                <a16:creationId xmlns:a16="http://schemas.microsoft.com/office/drawing/2014/main" id="{BF6CE3D8-FD5C-4564-9984-0700BF09C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" t="3460" r="55026" b="3274"/>
          <a:stretch/>
        </p:blipFill>
        <p:spPr bwMode="auto">
          <a:xfrm>
            <a:off x="913399" y="1615278"/>
            <a:ext cx="2816620" cy="263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ьтат пошуку зображень за запитом &quot;semantic segmentation in aerial image analysis&quot;">
            <a:extLst>
              <a:ext uri="{FF2B5EF4-FFF2-40B4-BE49-F238E27FC236}">
                <a16:creationId xmlns:a16="http://schemas.microsoft.com/office/drawing/2014/main" id="{8A5C2008-9B4F-4428-B048-547B68502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0" t="3079" r="1778" b="1058"/>
          <a:stretch/>
        </p:blipFill>
        <p:spPr bwMode="auto">
          <a:xfrm>
            <a:off x="5413983" y="1655324"/>
            <a:ext cx="2870014" cy="270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9ECB8DD-2F47-4A7D-B0BD-F110FFECEA9F}"/>
              </a:ext>
            </a:extLst>
          </p:cNvPr>
          <p:cNvSpPr/>
          <p:nvPr/>
        </p:nvSpPr>
        <p:spPr>
          <a:xfrm>
            <a:off x="3899600" y="2903446"/>
            <a:ext cx="1344800" cy="21358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502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18FF7-F107-43A6-B051-3D68D81A4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20" y="1361293"/>
            <a:ext cx="5364559" cy="29818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A3053B-AE75-4548-8BE1-C544655DA2DC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Autonomous Driving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65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245507-2029-41B2-8243-9A0410A34B3B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61755C7C-76D1-4E42-8DA6-8C3AE3147AA6}"/>
              </a:ext>
            </a:extLst>
          </p:cNvPr>
          <p:cNvGrpSpPr/>
          <p:nvPr/>
        </p:nvGrpSpPr>
        <p:grpSpPr>
          <a:xfrm>
            <a:off x="1419726" y="1491917"/>
            <a:ext cx="6304548" cy="2715125"/>
            <a:chOff x="1419725" y="1864896"/>
            <a:chExt cx="6304548" cy="2715125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30F3516F-CDA8-41BD-9B4E-88F8DC6CAA4A}"/>
                </a:ext>
              </a:extLst>
            </p:cNvPr>
            <p:cNvGrpSpPr/>
            <p:nvPr/>
          </p:nvGrpSpPr>
          <p:grpSpPr>
            <a:xfrm>
              <a:off x="2237871" y="1864896"/>
              <a:ext cx="4668257" cy="2715125"/>
              <a:chOff x="1082840" y="1564106"/>
              <a:chExt cx="4668257" cy="2715125"/>
            </a:xfrm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CEDEE665-8F8A-4E76-9E36-A061826B04FC}"/>
                  </a:ext>
                </a:extLst>
              </p:cNvPr>
              <p:cNvSpPr/>
              <p:nvPr/>
            </p:nvSpPr>
            <p:spPr>
              <a:xfrm>
                <a:off x="2498558" y="156410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689934E3-FC32-4422-BC4B-541E939F2F67}"/>
                  </a:ext>
                </a:extLst>
              </p:cNvPr>
              <p:cNvSpPr/>
              <p:nvPr/>
            </p:nvSpPr>
            <p:spPr>
              <a:xfrm>
                <a:off x="2498558" y="2137611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F111F294-53F5-44AF-AF0F-A00C1CC9BD4F}"/>
                  </a:ext>
                </a:extLst>
              </p:cNvPr>
              <p:cNvSpPr/>
              <p:nvPr/>
            </p:nvSpPr>
            <p:spPr>
              <a:xfrm>
                <a:off x="2498558" y="271111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9B0D884-9219-4B4C-9CAA-0AC0AF20F255}"/>
                  </a:ext>
                </a:extLst>
              </p:cNvPr>
              <p:cNvSpPr/>
              <p:nvPr/>
            </p:nvSpPr>
            <p:spPr>
              <a:xfrm>
                <a:off x="2498558" y="3284621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BB5533D-E16E-459D-8E96-8C89D93A5F88}"/>
                  </a:ext>
                </a:extLst>
              </p:cNvPr>
              <p:cNvSpPr/>
              <p:nvPr/>
            </p:nvSpPr>
            <p:spPr>
              <a:xfrm>
                <a:off x="2498558" y="3858126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grpSp>
            <p:nvGrpSpPr>
              <p:cNvPr id="73" name="Группа 72">
                <a:extLst>
                  <a:ext uri="{FF2B5EF4-FFF2-40B4-BE49-F238E27FC236}">
                    <a16:creationId xmlns:a16="http://schemas.microsoft.com/office/drawing/2014/main" id="{42C0FE10-9128-4372-B981-AE1CEFEFAA13}"/>
                  </a:ext>
                </a:extLst>
              </p:cNvPr>
              <p:cNvGrpSpPr/>
              <p:nvPr/>
            </p:nvGrpSpPr>
            <p:grpSpPr>
              <a:xfrm>
                <a:off x="1082840" y="1774659"/>
                <a:ext cx="1415718" cy="2294020"/>
                <a:chOff x="1082840" y="1774659"/>
                <a:chExt cx="1415718" cy="2294020"/>
              </a:xfrm>
            </p:grpSpPr>
            <p:sp>
              <p:nvSpPr>
                <p:cNvPr id="5" name="Овал 4">
                  <a:extLst>
                    <a:ext uri="{FF2B5EF4-FFF2-40B4-BE49-F238E27FC236}">
                      <a16:creationId xmlns:a16="http://schemas.microsoft.com/office/drawing/2014/main" id="{7D61FF78-472F-4931-8615-1461DB489178}"/>
                    </a:ext>
                  </a:extLst>
                </p:cNvPr>
                <p:cNvSpPr/>
                <p:nvPr/>
              </p:nvSpPr>
              <p:spPr>
                <a:xfrm>
                  <a:off x="1082841" y="1927058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6" name="Овал 5">
                  <a:extLst>
                    <a:ext uri="{FF2B5EF4-FFF2-40B4-BE49-F238E27FC236}">
                      <a16:creationId xmlns:a16="http://schemas.microsoft.com/office/drawing/2014/main" id="{FC7DA1F5-CEB3-49FA-BC4C-709923F598A5}"/>
                    </a:ext>
                  </a:extLst>
                </p:cNvPr>
                <p:cNvSpPr/>
                <p:nvPr/>
              </p:nvSpPr>
              <p:spPr>
                <a:xfrm>
                  <a:off x="1082841" y="2495549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7" name="Овал 6">
                  <a:extLst>
                    <a:ext uri="{FF2B5EF4-FFF2-40B4-BE49-F238E27FC236}">
                      <a16:creationId xmlns:a16="http://schemas.microsoft.com/office/drawing/2014/main" id="{52FB498D-D6E3-4EA6-A7F6-BE1AE0EFC5DE}"/>
                    </a:ext>
                  </a:extLst>
                </p:cNvPr>
                <p:cNvSpPr/>
                <p:nvPr/>
              </p:nvSpPr>
              <p:spPr>
                <a:xfrm>
                  <a:off x="1082841" y="3078579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sp>
              <p:nvSpPr>
                <p:cNvPr id="8" name="Овал 7">
                  <a:extLst>
                    <a:ext uri="{FF2B5EF4-FFF2-40B4-BE49-F238E27FC236}">
                      <a16:creationId xmlns:a16="http://schemas.microsoft.com/office/drawing/2014/main" id="{1232F7D7-3CC3-4209-9B39-7391F19CF04C}"/>
                    </a:ext>
                  </a:extLst>
                </p:cNvPr>
                <p:cNvSpPr/>
                <p:nvPr/>
              </p:nvSpPr>
              <p:spPr>
                <a:xfrm>
                  <a:off x="1082840" y="3647573"/>
                  <a:ext cx="421105" cy="4211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  <p:cxnSp>
              <p:nvCxnSpPr>
                <p:cNvPr id="15" name="Прямая соединительная линия 14">
                  <a:extLst>
                    <a:ext uri="{FF2B5EF4-FFF2-40B4-BE49-F238E27FC236}">
                      <a16:creationId xmlns:a16="http://schemas.microsoft.com/office/drawing/2014/main" id="{324C543C-B20A-4A98-AF04-4E124AD27456}"/>
                    </a:ext>
                  </a:extLst>
                </p:cNvPr>
                <p:cNvCxnSpPr>
                  <a:stCxn id="5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36295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единительная линия 15">
                  <a:extLst>
                    <a:ext uri="{FF2B5EF4-FFF2-40B4-BE49-F238E27FC236}">
                      <a16:creationId xmlns:a16="http://schemas.microsoft.com/office/drawing/2014/main" id="{EB549E1E-154E-4982-AFDC-6AD074E831AC}"/>
                    </a:ext>
                  </a:extLst>
                </p:cNvPr>
                <p:cNvCxnSpPr>
                  <a:cxnSpLocks/>
                  <a:stCxn id="6" idx="6"/>
                  <a:endCxn id="10" idx="2"/>
                </p:cNvCxnSpPr>
                <p:nvPr/>
              </p:nvCxnSpPr>
              <p:spPr>
                <a:xfrm flipV="1">
                  <a:off x="1503946" y="2348164"/>
                  <a:ext cx="994612" cy="35793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D5D4C642-21F2-48BB-A2F8-4A31905C9FE5}"/>
                    </a:ext>
                  </a:extLst>
                </p:cNvPr>
                <p:cNvCxnSpPr>
                  <a:cxnSpLocks/>
                  <a:stCxn id="7" idx="6"/>
                  <a:endCxn id="11" idx="2"/>
                </p:cNvCxnSpPr>
                <p:nvPr/>
              </p:nvCxnSpPr>
              <p:spPr>
                <a:xfrm flipV="1">
                  <a:off x="1503946" y="2921669"/>
                  <a:ext cx="994612" cy="36746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A229A938-AFA9-4EC5-8116-93B02E8E8991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1503945" y="3495174"/>
                  <a:ext cx="994613" cy="36295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3561F89F-69BA-40F0-AEE1-0A5AC51369ED}"/>
                    </a:ext>
                  </a:extLst>
                </p:cNvPr>
                <p:cNvCxnSpPr>
                  <a:cxnSpLocks/>
                  <a:stCxn id="8" idx="6"/>
                  <a:endCxn id="13" idx="2"/>
                </p:cNvCxnSpPr>
                <p:nvPr/>
              </p:nvCxnSpPr>
              <p:spPr>
                <a:xfrm>
                  <a:off x="1503945" y="3858126"/>
                  <a:ext cx="994613" cy="21055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BE578E47-544E-43A3-AEFF-3E997F922EE0}"/>
                    </a:ext>
                  </a:extLst>
                </p:cNvPr>
                <p:cNvCxnSpPr>
                  <a:cxnSpLocks/>
                  <a:stCxn id="8" idx="6"/>
                  <a:endCxn id="11" idx="2"/>
                </p:cNvCxnSpPr>
                <p:nvPr/>
              </p:nvCxnSpPr>
              <p:spPr>
                <a:xfrm flipV="1">
                  <a:off x="1503945" y="2921669"/>
                  <a:ext cx="994613" cy="93645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5B935895-49CC-446C-9C38-702B3E6DE558}"/>
                    </a:ext>
                  </a:extLst>
                </p:cNvPr>
                <p:cNvCxnSpPr>
                  <a:cxnSpLocks/>
                  <a:stCxn id="8" idx="6"/>
                  <a:endCxn id="10" idx="2"/>
                </p:cNvCxnSpPr>
                <p:nvPr/>
              </p:nvCxnSpPr>
              <p:spPr>
                <a:xfrm flipV="1">
                  <a:off x="1503945" y="2348164"/>
                  <a:ext cx="994613" cy="150996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Прямая соединительная линия 32">
                  <a:extLst>
                    <a:ext uri="{FF2B5EF4-FFF2-40B4-BE49-F238E27FC236}">
                      <a16:creationId xmlns:a16="http://schemas.microsoft.com/office/drawing/2014/main" id="{6B7CCA00-1DD7-48F2-9037-75CB656BADD3}"/>
                    </a:ext>
                  </a:extLst>
                </p:cNvPr>
                <p:cNvCxnSpPr>
                  <a:cxnSpLocks/>
                  <a:stCxn id="8" idx="6"/>
                  <a:endCxn id="9" idx="2"/>
                </p:cNvCxnSpPr>
                <p:nvPr/>
              </p:nvCxnSpPr>
              <p:spPr>
                <a:xfrm flipV="1">
                  <a:off x="1503945" y="1774659"/>
                  <a:ext cx="994613" cy="208346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Прямая соединительная линия 36">
                  <a:extLst>
                    <a:ext uri="{FF2B5EF4-FFF2-40B4-BE49-F238E27FC236}">
                      <a16:creationId xmlns:a16="http://schemas.microsoft.com/office/drawing/2014/main" id="{E0F806AF-37BB-4128-944E-4AF97D0D5AEA}"/>
                    </a:ext>
                  </a:extLst>
                </p:cNvPr>
                <p:cNvCxnSpPr>
                  <a:cxnSpLocks/>
                  <a:stCxn id="7" idx="6"/>
                  <a:endCxn id="13" idx="2"/>
                </p:cNvCxnSpPr>
                <p:nvPr/>
              </p:nvCxnSpPr>
              <p:spPr>
                <a:xfrm>
                  <a:off x="1503946" y="3289132"/>
                  <a:ext cx="994612" cy="77954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7B626022-A404-43FD-B907-2F4B71E95548}"/>
                    </a:ext>
                  </a:extLst>
                </p:cNvPr>
                <p:cNvCxnSpPr>
                  <a:cxnSpLocks/>
                  <a:stCxn id="7" idx="6"/>
                  <a:endCxn id="12" idx="2"/>
                </p:cNvCxnSpPr>
                <p:nvPr/>
              </p:nvCxnSpPr>
              <p:spPr>
                <a:xfrm>
                  <a:off x="1503946" y="3289132"/>
                  <a:ext cx="994612" cy="20604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Прямая соединительная линия 42">
                  <a:extLst>
                    <a:ext uri="{FF2B5EF4-FFF2-40B4-BE49-F238E27FC236}">
                      <a16:creationId xmlns:a16="http://schemas.microsoft.com/office/drawing/2014/main" id="{35FD47E7-98C2-4156-98D3-E640604E2B09}"/>
                    </a:ext>
                  </a:extLst>
                </p:cNvPr>
                <p:cNvCxnSpPr>
                  <a:cxnSpLocks/>
                  <a:stCxn id="7" idx="6"/>
                  <a:endCxn id="10" idx="2"/>
                </p:cNvCxnSpPr>
                <p:nvPr/>
              </p:nvCxnSpPr>
              <p:spPr>
                <a:xfrm flipV="1">
                  <a:off x="1503946" y="2348164"/>
                  <a:ext cx="994612" cy="94096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5E3D8FD9-D419-43AF-9C94-D18E429F52F6}"/>
                    </a:ext>
                  </a:extLst>
                </p:cNvPr>
                <p:cNvCxnSpPr>
                  <a:cxnSpLocks/>
                  <a:stCxn id="7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151447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Прямая соединительная линия 48">
                  <a:extLst>
                    <a:ext uri="{FF2B5EF4-FFF2-40B4-BE49-F238E27FC236}">
                      <a16:creationId xmlns:a16="http://schemas.microsoft.com/office/drawing/2014/main" id="{62BB58B2-8C8F-42C7-8E14-17C1A7ED7D36}"/>
                    </a:ext>
                  </a:extLst>
                </p:cNvPr>
                <p:cNvCxnSpPr>
                  <a:cxnSpLocks/>
                  <a:stCxn id="6" idx="6"/>
                  <a:endCxn id="13" idx="2"/>
                </p:cNvCxnSpPr>
                <p:nvPr/>
              </p:nvCxnSpPr>
              <p:spPr>
                <a:xfrm>
                  <a:off x="1503946" y="2706102"/>
                  <a:ext cx="994612" cy="136257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Прямая соединительная линия 51">
                  <a:extLst>
                    <a:ext uri="{FF2B5EF4-FFF2-40B4-BE49-F238E27FC236}">
                      <a16:creationId xmlns:a16="http://schemas.microsoft.com/office/drawing/2014/main" id="{DA68ECD4-5F79-43F5-9297-9C663DAB6A6A}"/>
                    </a:ext>
                  </a:extLst>
                </p:cNvPr>
                <p:cNvCxnSpPr>
                  <a:cxnSpLocks/>
                  <a:stCxn id="6" idx="6"/>
                  <a:endCxn id="12" idx="2"/>
                </p:cNvCxnSpPr>
                <p:nvPr/>
              </p:nvCxnSpPr>
              <p:spPr>
                <a:xfrm>
                  <a:off x="1503946" y="2706102"/>
                  <a:ext cx="994612" cy="78907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Прямая соединительная линия 54">
                  <a:extLst>
                    <a:ext uri="{FF2B5EF4-FFF2-40B4-BE49-F238E27FC236}">
                      <a16:creationId xmlns:a16="http://schemas.microsoft.com/office/drawing/2014/main" id="{5940158E-3FFA-4A90-82E9-D230DD028365}"/>
                    </a:ext>
                  </a:extLst>
                </p:cNvPr>
                <p:cNvCxnSpPr>
                  <a:cxnSpLocks/>
                  <a:stCxn id="6" idx="6"/>
                  <a:endCxn id="11" idx="2"/>
                </p:cNvCxnSpPr>
                <p:nvPr/>
              </p:nvCxnSpPr>
              <p:spPr>
                <a:xfrm>
                  <a:off x="1503946" y="2706102"/>
                  <a:ext cx="994612" cy="215567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A8918DE1-1F89-446F-BAD8-2080CD5A1B23}"/>
                    </a:ext>
                  </a:extLst>
                </p:cNvPr>
                <p:cNvCxnSpPr>
                  <a:cxnSpLocks/>
                  <a:stCxn id="6" idx="6"/>
                  <a:endCxn id="9" idx="2"/>
                </p:cNvCxnSpPr>
                <p:nvPr/>
              </p:nvCxnSpPr>
              <p:spPr>
                <a:xfrm flipV="1">
                  <a:off x="1503946" y="1774659"/>
                  <a:ext cx="994612" cy="93144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единительная линия 60">
                  <a:extLst>
                    <a:ext uri="{FF2B5EF4-FFF2-40B4-BE49-F238E27FC236}">
                      <a16:creationId xmlns:a16="http://schemas.microsoft.com/office/drawing/2014/main" id="{C56EC079-8788-4B95-8071-8E0CF2CFC734}"/>
                    </a:ext>
                  </a:extLst>
                </p:cNvPr>
                <p:cNvCxnSpPr>
                  <a:cxnSpLocks/>
                  <a:stCxn id="5" idx="6"/>
                  <a:endCxn id="10" idx="2"/>
                </p:cNvCxnSpPr>
                <p:nvPr/>
              </p:nvCxnSpPr>
              <p:spPr>
                <a:xfrm>
                  <a:off x="1503946" y="2137611"/>
                  <a:ext cx="994612" cy="21055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Прямая соединительная линия 63">
                  <a:extLst>
                    <a:ext uri="{FF2B5EF4-FFF2-40B4-BE49-F238E27FC236}">
                      <a16:creationId xmlns:a16="http://schemas.microsoft.com/office/drawing/2014/main" id="{496D7BCC-6E9B-4A14-911B-F48CB697628D}"/>
                    </a:ext>
                  </a:extLst>
                </p:cNvPr>
                <p:cNvCxnSpPr>
                  <a:cxnSpLocks/>
                  <a:stCxn id="5" idx="6"/>
                  <a:endCxn id="11" idx="2"/>
                </p:cNvCxnSpPr>
                <p:nvPr/>
              </p:nvCxnSpPr>
              <p:spPr>
                <a:xfrm>
                  <a:off x="1503946" y="2137611"/>
                  <a:ext cx="994612" cy="78405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C080E0A2-07F8-4E97-9107-D60025B516B1}"/>
                    </a:ext>
                  </a:extLst>
                </p:cNvPr>
                <p:cNvCxnSpPr>
                  <a:cxnSpLocks/>
                  <a:stCxn id="5" idx="6"/>
                  <a:endCxn id="12" idx="2"/>
                </p:cNvCxnSpPr>
                <p:nvPr/>
              </p:nvCxnSpPr>
              <p:spPr>
                <a:xfrm>
                  <a:off x="1503946" y="2137611"/>
                  <a:ext cx="994612" cy="1357563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Прямая соединительная линия 69">
                  <a:extLst>
                    <a:ext uri="{FF2B5EF4-FFF2-40B4-BE49-F238E27FC236}">
                      <a16:creationId xmlns:a16="http://schemas.microsoft.com/office/drawing/2014/main" id="{A6A193CD-9E4A-4370-AC4B-C8289E4CF885}"/>
                    </a:ext>
                  </a:extLst>
                </p:cNvPr>
                <p:cNvCxnSpPr>
                  <a:cxnSpLocks/>
                  <a:stCxn id="5" idx="6"/>
                  <a:endCxn id="13" idx="2"/>
                </p:cNvCxnSpPr>
                <p:nvPr/>
              </p:nvCxnSpPr>
              <p:spPr>
                <a:xfrm>
                  <a:off x="1503946" y="2137611"/>
                  <a:ext cx="994612" cy="1931068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Овал 74">
                <a:extLst>
                  <a:ext uri="{FF2B5EF4-FFF2-40B4-BE49-F238E27FC236}">
                    <a16:creationId xmlns:a16="http://schemas.microsoft.com/office/drawing/2014/main" id="{E24C093C-0862-45EF-BF44-CCE4F2B707B8}"/>
                  </a:ext>
                </a:extLst>
              </p:cNvPr>
              <p:cNvSpPr/>
              <p:nvPr/>
            </p:nvSpPr>
            <p:spPr>
              <a:xfrm rot="10800000">
                <a:off x="3914275" y="3490160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Овал 75">
                <a:extLst>
                  <a:ext uri="{FF2B5EF4-FFF2-40B4-BE49-F238E27FC236}">
                    <a16:creationId xmlns:a16="http://schemas.microsoft.com/office/drawing/2014/main" id="{F41E956A-4164-4933-8EBF-80E5AE745AEF}"/>
                  </a:ext>
                </a:extLst>
              </p:cNvPr>
              <p:cNvSpPr/>
              <p:nvPr/>
            </p:nvSpPr>
            <p:spPr>
              <a:xfrm rot="10800000">
                <a:off x="3914275" y="2921669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7" name="Овал 76">
                <a:extLst>
                  <a:ext uri="{FF2B5EF4-FFF2-40B4-BE49-F238E27FC236}">
                    <a16:creationId xmlns:a16="http://schemas.microsoft.com/office/drawing/2014/main" id="{87239912-8AD6-4F84-9C3C-0843DCBE7C3E}"/>
                  </a:ext>
                </a:extLst>
              </p:cNvPr>
              <p:cNvSpPr/>
              <p:nvPr/>
            </p:nvSpPr>
            <p:spPr>
              <a:xfrm rot="10800000">
                <a:off x="3914275" y="2338639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8" name="Овал 77">
                <a:extLst>
                  <a:ext uri="{FF2B5EF4-FFF2-40B4-BE49-F238E27FC236}">
                    <a16:creationId xmlns:a16="http://schemas.microsoft.com/office/drawing/2014/main" id="{05D0BE49-79F4-4AC6-9B84-BD266ED17004}"/>
                  </a:ext>
                </a:extLst>
              </p:cNvPr>
              <p:cNvSpPr/>
              <p:nvPr/>
            </p:nvSpPr>
            <p:spPr>
              <a:xfrm rot="10800000">
                <a:off x="3914276" y="1769645"/>
                <a:ext cx="421105" cy="42110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79" name="Прямая соединительная линия 78">
                <a:extLst>
                  <a:ext uri="{FF2B5EF4-FFF2-40B4-BE49-F238E27FC236}">
                    <a16:creationId xmlns:a16="http://schemas.microsoft.com/office/drawing/2014/main" id="{DB3BED2C-8CE9-45EA-8493-B33942E7E476}"/>
                  </a:ext>
                </a:extLst>
              </p:cNvPr>
              <p:cNvCxnSpPr>
                <a:stCxn id="75" idx="6"/>
              </p:cNvCxnSpPr>
              <p:nvPr/>
            </p:nvCxnSpPr>
            <p:spPr>
              <a:xfrm rot="10800000" flipV="1">
                <a:off x="2919663" y="3700712"/>
                <a:ext cx="994612" cy="36295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Прямая соединительная линия 79">
                <a:extLst>
                  <a:ext uri="{FF2B5EF4-FFF2-40B4-BE49-F238E27FC236}">
                    <a16:creationId xmlns:a16="http://schemas.microsoft.com/office/drawing/2014/main" id="{0E13E4F2-4489-4D25-93E3-83FC1041952D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 flipV="1">
                <a:off x="2919663" y="3132221"/>
                <a:ext cx="994612" cy="35793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Прямая соединительная линия 80">
                <a:extLst>
                  <a:ext uri="{FF2B5EF4-FFF2-40B4-BE49-F238E27FC236}">
                    <a16:creationId xmlns:a16="http://schemas.microsoft.com/office/drawing/2014/main" id="{50CC36F2-A570-4B53-82AF-2CBE19B00E30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3674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B3B37F4-9C80-461F-98C0-4377143E5AEC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36295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Прямая соединительная линия 82">
                <a:extLst>
                  <a:ext uri="{FF2B5EF4-FFF2-40B4-BE49-F238E27FC236}">
                    <a16:creationId xmlns:a16="http://schemas.microsoft.com/office/drawing/2014/main" id="{75A32057-D73C-4446-83F6-61D22BC92219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>
                <a:off x="2919663" y="1769644"/>
                <a:ext cx="994613" cy="21055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CBC04EB2-0116-4E7C-9D51-C2BF6EF4B191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93645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30578C91-915E-4A32-9E02-B4C134D6CEAA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150996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:a16="http://schemas.microsoft.com/office/drawing/2014/main" id="{F1A05466-7A8A-42BF-9475-190B2E5E62A4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rot="10800000" flipV="1">
                <a:off x="2919663" y="1980197"/>
                <a:ext cx="994613" cy="208346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Прямая соединительная линия 86">
                <a:extLst>
                  <a:ext uri="{FF2B5EF4-FFF2-40B4-BE49-F238E27FC236}">
                    <a16:creationId xmlns:a16="http://schemas.microsoft.com/office/drawing/2014/main" id="{ADE5741A-68FE-4571-B191-1A567CC359FF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>
                <a:off x="2919663" y="1769644"/>
                <a:ext cx="994612" cy="77954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Прямая соединительная линия 87">
                <a:extLst>
                  <a:ext uri="{FF2B5EF4-FFF2-40B4-BE49-F238E27FC236}">
                    <a16:creationId xmlns:a16="http://schemas.microsoft.com/office/drawing/2014/main" id="{A8ACAFDA-B93F-4479-B2D4-BBC217C9E69A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>
                <a:off x="2919663" y="2343149"/>
                <a:ext cx="994612" cy="20604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88">
                <a:extLst>
                  <a:ext uri="{FF2B5EF4-FFF2-40B4-BE49-F238E27FC236}">
                    <a16:creationId xmlns:a16="http://schemas.microsoft.com/office/drawing/2014/main" id="{439C4981-BCCD-4E78-8FB9-16641B269562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94096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>
                <a:extLst>
                  <a:ext uri="{FF2B5EF4-FFF2-40B4-BE49-F238E27FC236}">
                    <a16:creationId xmlns:a16="http://schemas.microsoft.com/office/drawing/2014/main" id="{6BA71BC1-195B-40D9-BDD2-E128C6862BAB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rot="10800000" flipV="1">
                <a:off x="2919663" y="2549191"/>
                <a:ext cx="994612" cy="15144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Прямая соединительная линия 90">
                <a:extLst>
                  <a:ext uri="{FF2B5EF4-FFF2-40B4-BE49-F238E27FC236}">
                    <a16:creationId xmlns:a16="http://schemas.microsoft.com/office/drawing/2014/main" id="{8F06D4CD-3A35-4748-929A-7BF2B70CB85D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1769644"/>
                <a:ext cx="994612" cy="136257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:a16="http://schemas.microsoft.com/office/drawing/2014/main" id="{9E928E2F-38B8-45F7-AD3B-53485471635C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2343149"/>
                <a:ext cx="994612" cy="78907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B0A18EE9-9C7D-4A09-90E9-FED83539C757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>
                <a:off x="2919663" y="2916654"/>
                <a:ext cx="994612" cy="21556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DCA595A6-6E98-4594-AB9F-DE9EFCFEFFCA}"/>
                  </a:ext>
                </a:extLst>
              </p:cNvPr>
              <p:cNvCxnSpPr>
                <a:cxnSpLocks/>
                <a:stCxn id="76" idx="6"/>
              </p:cNvCxnSpPr>
              <p:nvPr/>
            </p:nvCxnSpPr>
            <p:spPr>
              <a:xfrm rot="10800000" flipV="1">
                <a:off x="2919663" y="3132221"/>
                <a:ext cx="994612" cy="93144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Прямая соединительная линия 94">
                <a:extLst>
                  <a:ext uri="{FF2B5EF4-FFF2-40B4-BE49-F238E27FC236}">
                    <a16:creationId xmlns:a16="http://schemas.microsoft.com/office/drawing/2014/main" id="{245FEFF5-9E99-4350-B7ED-C7B4B6297CE7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3490159"/>
                <a:ext cx="994612" cy="21055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:a16="http://schemas.microsoft.com/office/drawing/2014/main" id="{96D83E31-C80A-4C93-87DC-7B1DB130200C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2916654"/>
                <a:ext cx="994612" cy="78405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Прямая соединительная линия 96">
                <a:extLst>
                  <a:ext uri="{FF2B5EF4-FFF2-40B4-BE49-F238E27FC236}">
                    <a16:creationId xmlns:a16="http://schemas.microsoft.com/office/drawing/2014/main" id="{DF131987-3EF6-4819-8845-98C8E398E074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2343149"/>
                <a:ext cx="994612" cy="13575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Прямая соединительная линия 97">
                <a:extLst>
                  <a:ext uri="{FF2B5EF4-FFF2-40B4-BE49-F238E27FC236}">
                    <a16:creationId xmlns:a16="http://schemas.microsoft.com/office/drawing/2014/main" id="{132DAA17-7AC7-4B13-BFDF-E514D9C844DD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rot="10800000">
                <a:off x="2919663" y="1769644"/>
                <a:ext cx="994612" cy="193106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9" name="Овал 98">
                <a:extLst>
                  <a:ext uri="{FF2B5EF4-FFF2-40B4-BE49-F238E27FC236}">
                    <a16:creationId xmlns:a16="http://schemas.microsoft.com/office/drawing/2014/main" id="{D68B6BCA-D1AC-459D-A698-80C894E6B9DF}"/>
                  </a:ext>
                </a:extLst>
              </p:cNvPr>
              <p:cNvSpPr/>
              <p:nvPr/>
            </p:nvSpPr>
            <p:spPr>
              <a:xfrm rot="10800000">
                <a:off x="5329992" y="2334628"/>
                <a:ext cx="421105" cy="42110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Овал 99">
                <a:extLst>
                  <a:ext uri="{FF2B5EF4-FFF2-40B4-BE49-F238E27FC236}">
                    <a16:creationId xmlns:a16="http://schemas.microsoft.com/office/drawing/2014/main" id="{EEF4C8E0-CED8-4ABF-A978-9833AF4765D6}"/>
                  </a:ext>
                </a:extLst>
              </p:cNvPr>
              <p:cNvSpPr/>
              <p:nvPr/>
            </p:nvSpPr>
            <p:spPr>
              <a:xfrm rot="10800000">
                <a:off x="5329991" y="2921668"/>
                <a:ext cx="421105" cy="42110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cxnSp>
            <p:nvCxnSpPr>
              <p:cNvPr id="101" name="Прямая соединительная линия 100">
                <a:extLst>
                  <a:ext uri="{FF2B5EF4-FFF2-40B4-BE49-F238E27FC236}">
                    <a16:creationId xmlns:a16="http://schemas.microsoft.com/office/drawing/2014/main" id="{4D6A185E-F33E-4A60-91EA-723D0ABD4ED9}"/>
                  </a:ext>
                </a:extLst>
              </p:cNvPr>
              <p:cNvCxnSpPr>
                <a:cxnSpLocks/>
                <a:stCxn id="99" idx="6"/>
                <a:endCxn id="78" idx="2"/>
              </p:cNvCxnSpPr>
              <p:nvPr/>
            </p:nvCxnSpPr>
            <p:spPr>
              <a:xfrm flipH="1" flipV="1">
                <a:off x="4335381" y="1980197"/>
                <a:ext cx="994611" cy="56498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Прямая соединительная линия 103">
                <a:extLst>
                  <a:ext uri="{FF2B5EF4-FFF2-40B4-BE49-F238E27FC236}">
                    <a16:creationId xmlns:a16="http://schemas.microsoft.com/office/drawing/2014/main" id="{701296A8-44A2-424C-853B-1226DE64989C}"/>
                  </a:ext>
                </a:extLst>
              </p:cNvPr>
              <p:cNvCxnSpPr>
                <a:cxnSpLocks/>
                <a:stCxn id="99" idx="6"/>
                <a:endCxn id="77" idx="2"/>
              </p:cNvCxnSpPr>
              <p:nvPr/>
            </p:nvCxnSpPr>
            <p:spPr>
              <a:xfrm flipH="1">
                <a:off x="4335380" y="2545180"/>
                <a:ext cx="994612" cy="401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Прямая соединительная линия 106">
                <a:extLst>
                  <a:ext uri="{FF2B5EF4-FFF2-40B4-BE49-F238E27FC236}">
                    <a16:creationId xmlns:a16="http://schemas.microsoft.com/office/drawing/2014/main" id="{8B5DF897-C04F-42DC-8AB4-8067C7727A9E}"/>
                  </a:ext>
                </a:extLst>
              </p:cNvPr>
              <p:cNvCxnSpPr>
                <a:cxnSpLocks/>
                <a:stCxn id="99" idx="6"/>
                <a:endCxn id="76" idx="2"/>
              </p:cNvCxnSpPr>
              <p:nvPr/>
            </p:nvCxnSpPr>
            <p:spPr>
              <a:xfrm flipH="1">
                <a:off x="4335380" y="2545180"/>
                <a:ext cx="994612" cy="58704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Прямая соединительная линия 109">
                <a:extLst>
                  <a:ext uri="{FF2B5EF4-FFF2-40B4-BE49-F238E27FC236}">
                    <a16:creationId xmlns:a16="http://schemas.microsoft.com/office/drawing/2014/main" id="{26135AB7-FFB4-4BAC-8E80-C41FAF259026}"/>
                  </a:ext>
                </a:extLst>
              </p:cNvPr>
              <p:cNvCxnSpPr>
                <a:cxnSpLocks/>
                <a:stCxn id="99" idx="6"/>
                <a:endCxn id="75" idx="2"/>
              </p:cNvCxnSpPr>
              <p:nvPr/>
            </p:nvCxnSpPr>
            <p:spPr>
              <a:xfrm flipH="1">
                <a:off x="4335380" y="2545180"/>
                <a:ext cx="994612" cy="115553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Прямая соединительная линия 112">
                <a:extLst>
                  <a:ext uri="{FF2B5EF4-FFF2-40B4-BE49-F238E27FC236}">
                    <a16:creationId xmlns:a16="http://schemas.microsoft.com/office/drawing/2014/main" id="{B4AD92BA-90B9-4442-AA39-31815ACF8B6E}"/>
                  </a:ext>
                </a:extLst>
              </p:cNvPr>
              <p:cNvCxnSpPr>
                <a:cxnSpLocks/>
                <a:stCxn id="100" idx="6"/>
                <a:endCxn id="78" idx="2"/>
              </p:cNvCxnSpPr>
              <p:nvPr/>
            </p:nvCxnSpPr>
            <p:spPr>
              <a:xfrm flipH="1" flipV="1">
                <a:off x="4335381" y="1980197"/>
                <a:ext cx="994610" cy="115202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Прямая соединительная линия 115">
                <a:extLst>
                  <a:ext uri="{FF2B5EF4-FFF2-40B4-BE49-F238E27FC236}">
                    <a16:creationId xmlns:a16="http://schemas.microsoft.com/office/drawing/2014/main" id="{111FBB68-9C19-4F9C-9BA8-152618A4910A}"/>
                  </a:ext>
                </a:extLst>
              </p:cNvPr>
              <p:cNvCxnSpPr>
                <a:cxnSpLocks/>
                <a:stCxn id="100" idx="6"/>
                <a:endCxn id="77" idx="2"/>
              </p:cNvCxnSpPr>
              <p:nvPr/>
            </p:nvCxnSpPr>
            <p:spPr>
              <a:xfrm flipH="1" flipV="1">
                <a:off x="4335380" y="2549191"/>
                <a:ext cx="994611" cy="583029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Прямая соединительная линия 118">
                <a:extLst>
                  <a:ext uri="{FF2B5EF4-FFF2-40B4-BE49-F238E27FC236}">
                    <a16:creationId xmlns:a16="http://schemas.microsoft.com/office/drawing/2014/main" id="{275BCB4C-F368-49B4-903A-C7A3D655AF40}"/>
                  </a:ext>
                </a:extLst>
              </p:cNvPr>
              <p:cNvCxnSpPr>
                <a:cxnSpLocks/>
                <a:stCxn id="100" idx="6"/>
                <a:endCxn id="76" idx="2"/>
              </p:cNvCxnSpPr>
              <p:nvPr/>
            </p:nvCxnSpPr>
            <p:spPr>
              <a:xfrm flipH="1">
                <a:off x="4335380" y="3132220"/>
                <a:ext cx="994611" cy="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Прямая соединительная линия 121">
                <a:extLst>
                  <a:ext uri="{FF2B5EF4-FFF2-40B4-BE49-F238E27FC236}">
                    <a16:creationId xmlns:a16="http://schemas.microsoft.com/office/drawing/2014/main" id="{C4D1A664-A614-4D26-9C36-C0361A14A5D9}"/>
                  </a:ext>
                </a:extLst>
              </p:cNvPr>
              <p:cNvCxnSpPr>
                <a:cxnSpLocks/>
                <a:stCxn id="100" idx="6"/>
                <a:endCxn id="75" idx="2"/>
              </p:cNvCxnSpPr>
              <p:nvPr/>
            </p:nvCxnSpPr>
            <p:spPr>
              <a:xfrm flipH="1">
                <a:off x="4335380" y="3132220"/>
                <a:ext cx="994611" cy="56849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EE30D277-2037-49CB-8B99-B5C75BFF41A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419726" y="243789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Прямая со стрелкой 128">
              <a:extLst>
                <a:ext uri="{FF2B5EF4-FFF2-40B4-BE49-F238E27FC236}">
                  <a16:creationId xmlns:a16="http://schemas.microsoft.com/office/drawing/2014/main" id="{F29E5034-B6C6-4F84-869C-F3AE52924E5B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25" y="300287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Прямая со стрелкой 129">
              <a:extLst>
                <a:ext uri="{FF2B5EF4-FFF2-40B4-BE49-F238E27FC236}">
                  <a16:creationId xmlns:a16="http://schemas.microsoft.com/office/drawing/2014/main" id="{F144E301-D845-4E12-9CB0-50AB37FE3006}"/>
                </a:ext>
              </a:extLst>
            </p:cNvPr>
            <p:cNvCxnSpPr>
              <a:cxnSpLocks/>
            </p:cNvCxnSpPr>
            <p:nvPr/>
          </p:nvCxnSpPr>
          <p:spPr>
            <a:xfrm>
              <a:off x="1431757" y="3588917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Прямая со стрелкой 130">
              <a:extLst>
                <a:ext uri="{FF2B5EF4-FFF2-40B4-BE49-F238E27FC236}">
                  <a16:creationId xmlns:a16="http://schemas.microsoft.com/office/drawing/2014/main" id="{1BC35DC3-C59E-46CE-8C3A-4AE36A854A26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25" y="4152891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Прямая со стрелкой 131">
              <a:extLst>
                <a:ext uri="{FF2B5EF4-FFF2-40B4-BE49-F238E27FC236}">
                  <a16:creationId xmlns:a16="http://schemas.microsoft.com/office/drawing/2014/main" id="{E5304997-8AEC-47C0-89F1-F110A4C4DD98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7" y="2827419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Прямая со стрелкой 132">
              <a:extLst>
                <a:ext uri="{FF2B5EF4-FFF2-40B4-BE49-F238E27FC236}">
                  <a16:creationId xmlns:a16="http://schemas.microsoft.com/office/drawing/2014/main" id="{7BBD89EA-3AD2-4EF0-BBFE-9335D4208EBE}"/>
                </a:ext>
              </a:extLst>
            </p:cNvPr>
            <p:cNvCxnSpPr>
              <a:cxnSpLocks/>
            </p:cNvCxnSpPr>
            <p:nvPr/>
          </p:nvCxnSpPr>
          <p:spPr>
            <a:xfrm>
              <a:off x="6906126" y="3432506"/>
              <a:ext cx="818146" cy="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5999B961-0F57-40D5-B352-C494F4E43816}"/>
              </a:ext>
            </a:extLst>
          </p:cNvPr>
          <p:cNvSpPr txBox="1"/>
          <p:nvPr/>
        </p:nvSpPr>
        <p:spPr>
          <a:xfrm>
            <a:off x="469232" y="2639709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  <a:endParaRPr lang="uk-UA" sz="20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3AF26F2-FA5B-414E-A467-4A8516DAC53D}"/>
              </a:ext>
            </a:extLst>
          </p:cNvPr>
          <p:cNvSpPr txBox="1"/>
          <p:nvPr/>
        </p:nvSpPr>
        <p:spPr>
          <a:xfrm>
            <a:off x="2105221" y="3959331"/>
            <a:ext cx="68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Input</a:t>
            </a:r>
          </a:p>
          <a:p>
            <a:pPr algn="ctr"/>
            <a:r>
              <a:rPr lang="en-US" sz="1600" b="1" dirty="0"/>
              <a:t>layer</a:t>
            </a:r>
            <a:endParaRPr lang="uk-UA" sz="16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882FB92-8895-485C-8160-9AB3BA2F579A}"/>
              </a:ext>
            </a:extLst>
          </p:cNvPr>
          <p:cNvSpPr txBox="1"/>
          <p:nvPr/>
        </p:nvSpPr>
        <p:spPr>
          <a:xfrm>
            <a:off x="3653590" y="4288550"/>
            <a:ext cx="207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Hidden layers</a:t>
            </a:r>
            <a:endParaRPr lang="uk-UA" sz="1600" b="1" dirty="0"/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32DDD903-AFB2-4D3A-A30E-131475EA3607}"/>
              </a:ext>
            </a:extLst>
          </p:cNvPr>
          <p:cNvSpPr/>
          <p:nvPr/>
        </p:nvSpPr>
        <p:spPr>
          <a:xfrm>
            <a:off x="6346660" y="3370924"/>
            <a:ext cx="818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Output</a:t>
            </a:r>
          </a:p>
          <a:p>
            <a:pPr algn="ctr"/>
            <a:r>
              <a:rPr lang="en-US" b="1" dirty="0"/>
              <a:t>layer</a:t>
            </a:r>
            <a:endParaRPr lang="uk-UA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D792D67-FE62-4E1E-A64B-212E8825E14B}"/>
              </a:ext>
            </a:extLst>
          </p:cNvPr>
          <p:cNvSpPr txBox="1"/>
          <p:nvPr/>
        </p:nvSpPr>
        <p:spPr>
          <a:xfrm>
            <a:off x="7724273" y="2603272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  <a:endParaRPr lang="uk-UA" sz="2000" b="1" dirty="0"/>
          </a:p>
        </p:txBody>
      </p:sp>
    </p:spTree>
    <p:extLst>
      <p:ext uri="{BB962C8B-B14F-4D97-AF65-F5344CB8AC3E}">
        <p14:creationId xmlns:p14="http://schemas.microsoft.com/office/powerpoint/2010/main" val="92578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245507-2029-41B2-8243-9A0410A34B3B}"/>
              </a:ext>
            </a:extLst>
          </p:cNvPr>
          <p:cNvSpPr txBox="1">
            <a:spLocks/>
          </p:cNvSpPr>
          <p:nvPr/>
        </p:nvSpPr>
        <p:spPr>
          <a:xfrm>
            <a:off x="2321708" y="778348"/>
            <a:ext cx="6608709" cy="58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00B7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Neural Network</a:t>
            </a:r>
            <a:endParaRPr lang="uk-U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0156700-5BF1-491A-955C-2F7B6E3C96BF}"/>
              </a:ext>
            </a:extLst>
          </p:cNvPr>
          <p:cNvGrpSpPr/>
          <p:nvPr/>
        </p:nvGrpSpPr>
        <p:grpSpPr>
          <a:xfrm>
            <a:off x="1973180" y="1787414"/>
            <a:ext cx="4896849" cy="2577738"/>
            <a:chOff x="2117559" y="1832669"/>
            <a:chExt cx="4896849" cy="25777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Овал 1">
                  <a:extLst>
                    <a:ext uri="{FF2B5EF4-FFF2-40B4-BE49-F238E27FC236}">
                      <a16:creationId xmlns:a16="http://schemas.microsoft.com/office/drawing/2014/main" id="{1F2EECA6-52D0-44CD-81D4-53CB497C75F7}"/>
                    </a:ext>
                  </a:extLst>
                </p:cNvPr>
                <p:cNvSpPr/>
                <p:nvPr/>
              </p:nvSpPr>
              <p:spPr>
                <a:xfrm>
                  <a:off x="2117559" y="1832669"/>
                  <a:ext cx="757990" cy="7579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uk-UA" sz="2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uk-UA" sz="2400" dirty="0"/>
                </a:p>
              </p:txBody>
            </p:sp>
          </mc:Choice>
          <mc:Fallback xmlns="">
            <p:sp>
              <p:nvSpPr>
                <p:cNvPr id="2" name="Овал 1">
                  <a:extLst>
                    <a:ext uri="{FF2B5EF4-FFF2-40B4-BE49-F238E27FC236}">
                      <a16:creationId xmlns:a16="http://schemas.microsoft.com/office/drawing/2014/main" id="{1F2EECA6-52D0-44CD-81D4-53CB497C75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559" y="1832669"/>
                  <a:ext cx="757990" cy="75799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Овал 101">
                  <a:extLst>
                    <a:ext uri="{FF2B5EF4-FFF2-40B4-BE49-F238E27FC236}">
                      <a16:creationId xmlns:a16="http://schemas.microsoft.com/office/drawing/2014/main" id="{D1716DBC-CB92-4639-AA36-0FF3330B5A0C}"/>
                    </a:ext>
                  </a:extLst>
                </p:cNvPr>
                <p:cNvSpPr/>
                <p:nvPr/>
              </p:nvSpPr>
              <p:spPr>
                <a:xfrm>
                  <a:off x="2129592" y="2734815"/>
                  <a:ext cx="757990" cy="7579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uk-UA" sz="2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uk-UA" sz="2400" dirty="0"/>
                </a:p>
              </p:txBody>
            </p:sp>
          </mc:Choice>
          <mc:Fallback xmlns="">
            <p:sp>
              <p:nvSpPr>
                <p:cNvPr id="102" name="Овал 101">
                  <a:extLst>
                    <a:ext uri="{FF2B5EF4-FFF2-40B4-BE49-F238E27FC236}">
                      <a16:creationId xmlns:a16="http://schemas.microsoft.com/office/drawing/2014/main" id="{D1716DBC-CB92-4639-AA36-0FF3330B5A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592" y="2734815"/>
                  <a:ext cx="757990" cy="75799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Овал 102">
                  <a:extLst>
                    <a:ext uri="{FF2B5EF4-FFF2-40B4-BE49-F238E27FC236}">
                      <a16:creationId xmlns:a16="http://schemas.microsoft.com/office/drawing/2014/main" id="{13BC433C-B457-4824-A737-53C40EF0837D}"/>
                    </a:ext>
                  </a:extLst>
                </p:cNvPr>
                <p:cNvSpPr/>
                <p:nvPr/>
              </p:nvSpPr>
              <p:spPr>
                <a:xfrm>
                  <a:off x="2117559" y="3652417"/>
                  <a:ext cx="757990" cy="7579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uk-UA" sz="2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uk-UA" sz="2400" dirty="0"/>
                </a:p>
              </p:txBody>
            </p:sp>
          </mc:Choice>
          <mc:Fallback xmlns="">
            <p:sp>
              <p:nvSpPr>
                <p:cNvPr id="103" name="Овал 102">
                  <a:extLst>
                    <a:ext uri="{FF2B5EF4-FFF2-40B4-BE49-F238E27FC236}">
                      <a16:creationId xmlns:a16="http://schemas.microsoft.com/office/drawing/2014/main" id="{13BC433C-B457-4824-A737-53C40EF08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559" y="3652417"/>
                  <a:ext cx="757990" cy="75799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Овал 104">
                  <a:extLst>
                    <a:ext uri="{FF2B5EF4-FFF2-40B4-BE49-F238E27FC236}">
                      <a16:creationId xmlns:a16="http://schemas.microsoft.com/office/drawing/2014/main" id="{A351BB4F-8B62-428B-A4A4-6F2C601EE180}"/>
                    </a:ext>
                  </a:extLst>
                </p:cNvPr>
                <p:cNvSpPr/>
                <p:nvPr/>
              </p:nvSpPr>
              <p:spPr>
                <a:xfrm>
                  <a:off x="4026182" y="1992674"/>
                  <a:ext cx="2242271" cy="224227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uk-UA" sz="2400" dirty="0"/>
                </a:p>
              </p:txBody>
            </p:sp>
          </mc:Choice>
          <mc:Fallback xmlns="">
            <p:sp>
              <p:nvSpPr>
                <p:cNvPr id="105" name="Овал 104">
                  <a:extLst>
                    <a:ext uri="{FF2B5EF4-FFF2-40B4-BE49-F238E27FC236}">
                      <a16:creationId xmlns:a16="http://schemas.microsoft.com/office/drawing/2014/main" id="{A351BB4F-8B62-428B-A4A4-6F2C601EE1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182" y="1992674"/>
                  <a:ext cx="2242271" cy="224227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A2485CC9-628D-4D0D-A8D6-51788BA51653}"/>
                </a:ext>
              </a:extLst>
            </p:cNvPr>
            <p:cNvCxnSpPr>
              <a:stCxn id="2" idx="6"/>
              <a:endCxn id="105" idx="2"/>
            </p:cNvCxnSpPr>
            <p:nvPr/>
          </p:nvCxnSpPr>
          <p:spPr>
            <a:xfrm>
              <a:off x="2875549" y="2211664"/>
              <a:ext cx="1150633" cy="902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Прямая со стрелкой 105">
              <a:extLst>
                <a:ext uri="{FF2B5EF4-FFF2-40B4-BE49-F238E27FC236}">
                  <a16:creationId xmlns:a16="http://schemas.microsoft.com/office/drawing/2014/main" id="{DA7B7156-3F2F-4D1F-B1E1-9B4DD46170D2}"/>
                </a:ext>
              </a:extLst>
            </p:cNvPr>
            <p:cNvCxnSpPr>
              <a:cxnSpLocks/>
              <a:stCxn id="102" idx="6"/>
              <a:endCxn id="105" idx="2"/>
            </p:cNvCxnSpPr>
            <p:nvPr/>
          </p:nvCxnSpPr>
          <p:spPr>
            <a:xfrm>
              <a:off x="2887582" y="3113810"/>
              <a:ext cx="113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Прямая со стрелкой 107">
              <a:extLst>
                <a:ext uri="{FF2B5EF4-FFF2-40B4-BE49-F238E27FC236}">
                  <a16:creationId xmlns:a16="http://schemas.microsoft.com/office/drawing/2014/main" id="{D44BCCCB-454F-4AF2-9E5C-FE1D94F43C61}"/>
                </a:ext>
              </a:extLst>
            </p:cNvPr>
            <p:cNvCxnSpPr>
              <a:cxnSpLocks/>
              <a:stCxn id="103" idx="6"/>
              <a:endCxn id="105" idx="2"/>
            </p:cNvCxnSpPr>
            <p:nvPr/>
          </p:nvCxnSpPr>
          <p:spPr>
            <a:xfrm flipV="1">
              <a:off x="2875549" y="3113810"/>
              <a:ext cx="1150633" cy="917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Прямая со стрелкой 108">
              <a:extLst>
                <a:ext uri="{FF2B5EF4-FFF2-40B4-BE49-F238E27FC236}">
                  <a16:creationId xmlns:a16="http://schemas.microsoft.com/office/drawing/2014/main" id="{D5866C92-AF54-4B2C-B919-1C68BA89D940}"/>
                </a:ext>
              </a:extLst>
            </p:cNvPr>
            <p:cNvCxnSpPr>
              <a:cxnSpLocks/>
              <a:stCxn id="105" idx="6"/>
            </p:cNvCxnSpPr>
            <p:nvPr/>
          </p:nvCxnSpPr>
          <p:spPr>
            <a:xfrm flipV="1">
              <a:off x="6268453" y="3113809"/>
              <a:ext cx="7459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8F1224-B485-4FAD-8031-348CC67C7EE1}"/>
                  </a:ext>
                </a:extLst>
              </p:cNvPr>
              <p:cNvSpPr txBox="1"/>
              <p:nvPr/>
            </p:nvSpPr>
            <p:spPr>
              <a:xfrm>
                <a:off x="2938401" y="2162897"/>
                <a:ext cx="4590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8F1224-B485-4FAD-8031-348CC67C7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401" y="2162897"/>
                <a:ext cx="4590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89EEF1-2DF8-427F-A5E1-E8E5A1103ACC}"/>
                  </a:ext>
                </a:extLst>
              </p:cNvPr>
              <p:cNvSpPr txBox="1"/>
              <p:nvPr/>
            </p:nvSpPr>
            <p:spPr>
              <a:xfrm>
                <a:off x="2952120" y="2772006"/>
                <a:ext cx="4632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89EEF1-2DF8-427F-A5E1-E8E5A1103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20" y="2772006"/>
                <a:ext cx="46320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67E9C6-CDA3-4CF6-8E17-040F6F9439C5}"/>
                  </a:ext>
                </a:extLst>
              </p:cNvPr>
              <p:cNvSpPr txBox="1"/>
              <p:nvPr/>
            </p:nvSpPr>
            <p:spPr>
              <a:xfrm>
                <a:off x="2947186" y="3227226"/>
                <a:ext cx="4632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67E9C6-CDA3-4CF6-8E17-040F6F943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186" y="3227226"/>
                <a:ext cx="46320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5267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711</Words>
  <Application>Microsoft Office PowerPoint</Application>
  <PresentationFormat>On-screen Show (16:9)</PresentationFormat>
  <Paragraphs>186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Roboto Medium</vt:lpstr>
      <vt:lpstr>Roboto</vt:lpstr>
      <vt:lpstr>Roboto Light</vt:lpstr>
      <vt:lpstr>Arial</vt:lpstr>
      <vt:lpstr>Cambria Math</vt:lpstr>
      <vt:lpstr>Simple Light</vt:lpstr>
      <vt:lpstr>Semantic image segmentation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attention!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image segmentation</dc:title>
  <cp:lastModifiedBy>Kushnir Oleksandr</cp:lastModifiedBy>
  <cp:revision>66</cp:revision>
  <dcterms:modified xsi:type="dcterms:W3CDTF">2019-11-13T07:26:47Z</dcterms:modified>
</cp:coreProperties>
</file>